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92" r:id="rId4"/>
    <p:sldId id="261" r:id="rId5"/>
    <p:sldId id="293" r:id="rId6"/>
    <p:sldId id="263" r:id="rId7"/>
    <p:sldId id="300" r:id="rId8"/>
    <p:sldId id="266" r:id="rId9"/>
    <p:sldId id="270" r:id="rId10"/>
    <p:sldId id="271" r:id="rId11"/>
    <p:sldId id="294" r:id="rId12"/>
    <p:sldId id="295" r:id="rId13"/>
    <p:sldId id="296" r:id="rId14"/>
    <p:sldId id="297" r:id="rId15"/>
    <p:sldId id="299" r:id="rId16"/>
    <p:sldId id="298" r:id="rId17"/>
    <p:sldId id="291" r:id="rId18"/>
    <p:sldId id="275" r:id="rId19"/>
    <p:sldId id="279" r:id="rId20"/>
    <p:sldId id="288" r:id="rId21"/>
    <p:sldId id="280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92"/>
            <p14:sldId id="261"/>
            <p14:sldId id="293"/>
            <p14:sldId id="263"/>
            <p14:sldId id="300"/>
            <p14:sldId id="266"/>
            <p14:sldId id="270"/>
            <p14:sldId id="271"/>
            <p14:sldId id="294"/>
            <p14:sldId id="295"/>
            <p14:sldId id="296"/>
            <p14:sldId id="297"/>
            <p14:sldId id="299"/>
            <p14:sldId id="298"/>
            <p14:sldId id="291"/>
            <p14:sldId id="275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4"/>
    <a:srgbClr val="22223B"/>
    <a:srgbClr val="5C5B70"/>
    <a:srgbClr val="CF2942"/>
    <a:srgbClr val="E63946"/>
    <a:srgbClr val="C6E3EF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E54B6-CCEA-4960-9380-20A0D37997C8}" v="411" dt="2024-06-19T19:44:39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33" y="-235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addSld modSld modSection">
      <pc:chgData name="VAGNER JOSÉ DI BENEDETTO VILLELA DE ANDRADE ." userId="39095851-9987-426c-992c-64b07dc30090" providerId="ADAL" clId="{50417D93-40DC-49B1-9F83-16F813091245}" dt="2024-05-08T23:26:45.753" v="295" actId="1076"/>
      <pc:docMkLst>
        <pc:docMk/>
      </pc:docMkLst>
      <pc:sldChg chg="addSp modSp add mod modAnim">
        <pc:chgData name="VAGNER JOSÉ DI BENEDETTO VILLELA DE ANDRADE ." userId="39095851-9987-426c-992c-64b07dc30090" providerId="ADAL" clId="{50417D93-40DC-49B1-9F83-16F813091245}" dt="2024-05-08T23:26:45.753" v="295" actId="1076"/>
        <pc:sldMkLst>
          <pc:docMk/>
          <pc:sldMk cId="2837470680" sldId="288"/>
        </pc:sldMkLst>
        <pc:spChg chg="mod ord">
          <ac:chgData name="VAGNER JOSÉ DI BENEDETTO VILLELA DE ANDRADE ." userId="39095851-9987-426c-992c-64b07dc30090" providerId="ADAL" clId="{50417D93-40DC-49B1-9F83-16F813091245}" dt="2024-05-08T23:24:21.041" v="38" actId="14100"/>
          <ac:spMkLst>
            <pc:docMk/>
            <pc:sldMk cId="2837470680" sldId="288"/>
            <ac:spMk id="2" creationId="{6E73C384-412E-C240-10DE-97DB56BCCF1C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5:59.576" v="237" actId="20577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5:20.314" v="164" actId="20577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4:58.712" v="121" actId="14100"/>
          <ac:spMkLst>
            <pc:docMk/>
            <pc:sldMk cId="2837470680" sldId="288"/>
            <ac:spMk id="6" creationId="{DD93B890-E1C1-8C9D-604D-FB07781D0002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6:45.753" v="295" actId="1076"/>
          <ac:spMkLst>
            <pc:docMk/>
            <pc:sldMk cId="2837470680" sldId="288"/>
            <ac:spMk id="7" creationId="{1E547749-77A2-6F5E-B9B6-73A550D7F3D9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3:19.458" v="2" actId="1076"/>
          <ac:spMkLst>
            <pc:docMk/>
            <pc:sldMk cId="2837470680" sldId="288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2792D4A8-A287-4F49-97DE-AF99D7E333DB}"/>
    <pc:docChg chg="undo redo custSel addSld delSld modSld modSection">
      <pc:chgData name="Ketelyn Medina" userId="4342a56e1256850b" providerId="LiveId" clId="{2792D4A8-A287-4F49-97DE-AF99D7E333DB}" dt="2024-06-12T19:32:18.271" v="1223" actId="478"/>
      <pc:docMkLst>
        <pc:docMk/>
      </pc:docMkLst>
      <pc:sldChg chg="modSp mod">
        <pc:chgData name="Ketelyn Medina" userId="4342a56e1256850b" providerId="LiveId" clId="{2792D4A8-A287-4F49-97DE-AF99D7E333DB}" dt="2024-06-11T12:34:49.690" v="770" actId="207"/>
        <pc:sldMkLst>
          <pc:docMk/>
          <pc:sldMk cId="3861507405" sldId="258"/>
        </pc:sldMkLst>
        <pc:spChg chg="mod">
          <ac:chgData name="Ketelyn Medina" userId="4342a56e1256850b" providerId="LiveId" clId="{2792D4A8-A287-4F49-97DE-AF99D7E333DB}" dt="2024-06-11T12:34:49.690" v="770" actId="207"/>
          <ac:spMkLst>
            <pc:docMk/>
            <pc:sldMk cId="3861507405" sldId="258"/>
            <ac:spMk id="4" creationId="{58F8000D-B1D7-239F-E17C-0742A702F959}"/>
          </ac:spMkLst>
        </pc:spChg>
        <pc:spChg chg="mod">
          <ac:chgData name="Ketelyn Medina" userId="4342a56e1256850b" providerId="LiveId" clId="{2792D4A8-A287-4F49-97DE-AF99D7E333DB}" dt="2024-06-11T00:08:34.482" v="647" actId="207"/>
          <ac:spMkLst>
            <pc:docMk/>
            <pc:sldMk cId="3861507405" sldId="258"/>
            <ac:spMk id="5" creationId="{B8FB48D5-1796-DFD4-0165-6AC0F09874EF}"/>
          </ac:spMkLst>
        </pc:spChg>
        <pc:spChg chg="mod">
          <ac:chgData name="Ketelyn Medina" userId="4342a56e1256850b" providerId="LiveId" clId="{2792D4A8-A287-4F49-97DE-AF99D7E333DB}" dt="2024-06-11T00:08:13.023" v="646" actId="207"/>
          <ac:spMkLst>
            <pc:docMk/>
            <pc:sldMk cId="3861507405" sldId="258"/>
            <ac:spMk id="6" creationId="{BE6CC7C1-64F6-2C22-1D1B-6E38255E38A3}"/>
          </ac:spMkLst>
        </pc:spChg>
      </pc:sldChg>
      <pc:sldChg chg="modSp mod">
        <pc:chgData name="Ketelyn Medina" userId="4342a56e1256850b" providerId="LiveId" clId="{2792D4A8-A287-4F49-97DE-AF99D7E333DB}" dt="2024-06-11T12:36:46.994" v="778" actId="207"/>
        <pc:sldMkLst>
          <pc:docMk/>
          <pc:sldMk cId="849218039" sldId="259"/>
        </pc:sldMkLst>
        <pc:spChg chg="mod">
          <ac:chgData name="Ketelyn Medina" userId="4342a56e1256850b" providerId="LiveId" clId="{2792D4A8-A287-4F49-97DE-AF99D7E333DB}" dt="2024-06-11T00:09:27.406" v="651" actId="207"/>
          <ac:spMkLst>
            <pc:docMk/>
            <pc:sldMk cId="849218039" sldId="259"/>
            <ac:spMk id="3" creationId="{0715533D-8C5D-AA0D-038A-9A8CE75E0984}"/>
          </ac:spMkLst>
        </pc:spChg>
        <pc:spChg chg="mod">
          <ac:chgData name="Ketelyn Medina" userId="4342a56e1256850b" providerId="LiveId" clId="{2792D4A8-A287-4F49-97DE-AF99D7E333DB}" dt="2024-06-11T12:36:46.994" v="778" actId="207"/>
          <ac:spMkLst>
            <pc:docMk/>
            <pc:sldMk cId="849218039" sldId="259"/>
            <ac:spMk id="4" creationId="{58F8000D-B1D7-239F-E17C-0742A702F959}"/>
          </ac:spMkLst>
        </pc:spChg>
      </pc:sldChg>
      <pc:sldChg chg="modSp mod">
        <pc:chgData name="Ketelyn Medina" userId="4342a56e1256850b" providerId="LiveId" clId="{2792D4A8-A287-4F49-97DE-AF99D7E333DB}" dt="2024-06-10T23:58:01.454" v="631" actId="1037"/>
        <pc:sldMkLst>
          <pc:docMk/>
          <pc:sldMk cId="794604691" sldId="261"/>
        </pc:sldMkLst>
        <pc:spChg chg="mod">
          <ac:chgData name="Ketelyn Medina" userId="4342a56e1256850b" providerId="LiveId" clId="{2792D4A8-A287-4F49-97DE-AF99D7E333DB}" dt="2024-06-10T23:56:31.498" v="611" actId="207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3:57:45.305" v="614" actId="12"/>
          <ac:spMkLst>
            <pc:docMk/>
            <pc:sldMk cId="794604691" sldId="261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3:58:01.454" v="631" actId="1037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3:56:49.280" v="612" actId="207"/>
          <ac:spMkLst>
            <pc:docMk/>
            <pc:sldMk cId="794604691" sldId="261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8" creationId="{44B19C0B-EA94-0942-E9BD-08F9C67C974B}"/>
          </ac:spMkLst>
        </pc:spChg>
      </pc:sldChg>
      <pc:sldChg chg="modSp del mod">
        <pc:chgData name="Ketelyn Medina" userId="4342a56e1256850b" providerId="LiveId" clId="{2792D4A8-A287-4F49-97DE-AF99D7E333DB}" dt="2024-06-11T13:08:34.180" v="891" actId="2696"/>
        <pc:sldMkLst>
          <pc:docMk/>
          <pc:sldMk cId="3892922605" sldId="262"/>
        </pc:sldMkLst>
        <pc:grpChg chg="mod">
          <ac:chgData name="Ketelyn Medina" userId="4342a56e1256850b" providerId="LiveId" clId="{2792D4A8-A287-4F49-97DE-AF99D7E333DB}" dt="2024-06-11T00:20:54.980" v="662" actId="1036"/>
          <ac:grpSpMkLst>
            <pc:docMk/>
            <pc:sldMk cId="3892922605" sldId="262"/>
            <ac:grpSpMk id="19" creationId="{916B1B10-E95F-90B1-3083-3783D5268B07}"/>
          </ac:grpSpMkLst>
        </pc:grpChg>
      </pc:sldChg>
      <pc:sldChg chg="setBg">
        <pc:chgData name="Ketelyn Medina" userId="4342a56e1256850b" providerId="LiveId" clId="{2792D4A8-A287-4F49-97DE-AF99D7E333DB}" dt="2024-06-11T00:04:13.274" v="632"/>
        <pc:sldMkLst>
          <pc:docMk/>
          <pc:sldMk cId="483305557" sldId="263"/>
        </pc:sldMkLst>
      </pc:sldChg>
      <pc:sldChg chg="setBg">
        <pc:chgData name="Ketelyn Medina" userId="4342a56e1256850b" providerId="LiveId" clId="{2792D4A8-A287-4F49-97DE-AF99D7E333DB}" dt="2024-06-11T00:04:44.716" v="634"/>
        <pc:sldMkLst>
          <pc:docMk/>
          <pc:sldMk cId="2523620922" sldId="266"/>
        </pc:sldMkLst>
      </pc:sldChg>
      <pc:sldChg chg="addSp delSp modSp mod setBg delAnim modAnim">
        <pc:chgData name="Ketelyn Medina" userId="4342a56e1256850b" providerId="LiveId" clId="{2792D4A8-A287-4F49-97DE-AF99D7E333DB}" dt="2024-06-12T19:29:38.494" v="1198"/>
        <pc:sldMkLst>
          <pc:docMk/>
          <pc:sldMk cId="2509374342" sldId="270"/>
        </pc:sldMkLst>
        <pc:spChg chg="del mod">
          <ac:chgData name="Ketelyn Medina" userId="4342a56e1256850b" providerId="LiveId" clId="{2792D4A8-A287-4F49-97DE-AF99D7E333DB}" dt="2024-06-12T18:12:01.014" v="1034" actId="478"/>
          <ac:spMkLst>
            <pc:docMk/>
            <pc:sldMk cId="2509374342" sldId="270"/>
            <ac:spMk id="19" creationId="{FB1A30E1-3C5A-573E-5D5A-FF9CAF4F0EEC}"/>
          </ac:spMkLst>
        </pc:spChg>
        <pc:spChg chg="del">
          <ac:chgData name="Ketelyn Medina" userId="4342a56e1256850b" providerId="LiveId" clId="{2792D4A8-A287-4F49-97DE-AF99D7E333DB}" dt="2024-06-11T00:23:54.653" v="670" actId="478"/>
          <ac:spMkLst>
            <pc:docMk/>
            <pc:sldMk cId="2509374342" sldId="270"/>
            <ac:spMk id="21" creationId="{58ACCBF5-A481-35BC-4EC5-C1F303685AB5}"/>
          </ac:spMkLst>
        </pc:spChg>
        <pc:spChg chg="del">
          <ac:chgData name="Ketelyn Medina" userId="4342a56e1256850b" providerId="LiveId" clId="{2792D4A8-A287-4F49-97DE-AF99D7E333DB}" dt="2024-06-11T00:23:56.376" v="671" actId="478"/>
          <ac:spMkLst>
            <pc:docMk/>
            <pc:sldMk cId="2509374342" sldId="270"/>
            <ac:spMk id="23" creationId="{D10B4AE9-DE8C-35D3-184A-33C9FED249C7}"/>
          </ac:spMkLst>
        </pc:spChg>
        <pc:spChg chg="del mod">
          <ac:chgData name="Ketelyn Medina" userId="4342a56e1256850b" providerId="LiveId" clId="{2792D4A8-A287-4F49-97DE-AF99D7E333DB}" dt="2024-06-11T00:23:57.863" v="672" actId="478"/>
          <ac:spMkLst>
            <pc:docMk/>
            <pc:sldMk cId="2509374342" sldId="270"/>
            <ac:spMk id="25" creationId="{06045EB2-5652-82C8-AA86-064ADE3EF657}"/>
          </ac:spMkLst>
        </pc:spChg>
        <pc:spChg chg="del">
          <ac:chgData name="Ketelyn Medina" userId="4342a56e1256850b" providerId="LiveId" clId="{2792D4A8-A287-4F49-97DE-AF99D7E333DB}" dt="2024-06-11T00:23:47.600" v="663" actId="478"/>
          <ac:spMkLst>
            <pc:docMk/>
            <pc:sldMk cId="2509374342" sldId="270"/>
            <ac:spMk id="27" creationId="{3AEE6111-7CB8-C4B2-67E7-15DA62A8CD63}"/>
          </ac:spMkLst>
        </pc:spChg>
        <pc:picChg chg="mod">
          <ac:chgData name="Ketelyn Medina" userId="4342a56e1256850b" providerId="LiveId" clId="{2792D4A8-A287-4F49-97DE-AF99D7E333DB}" dt="2024-06-12T19:13:11.305" v="1185" actId="1036"/>
          <ac:picMkLst>
            <pc:docMk/>
            <pc:sldMk cId="2509374342" sldId="270"/>
            <ac:picMk id="18" creationId="{3563F913-7598-D826-7DB1-2A991E86AEAF}"/>
          </ac:picMkLst>
        </pc:picChg>
        <pc:picChg chg="del">
          <ac:chgData name="Ketelyn Medina" userId="4342a56e1256850b" providerId="LiveId" clId="{2792D4A8-A287-4F49-97DE-AF99D7E333DB}" dt="2024-06-11T00:23:52.400" v="668" actId="478"/>
          <ac:picMkLst>
            <pc:docMk/>
            <pc:sldMk cId="2509374342" sldId="270"/>
            <ac:picMk id="20" creationId="{490DC08E-2C0B-8E8E-3C02-FE70034EABBC}"/>
          </ac:picMkLst>
        </pc:picChg>
        <pc:picChg chg="del mod">
          <ac:chgData name="Ketelyn Medina" userId="4342a56e1256850b" providerId="LiveId" clId="{2792D4A8-A287-4F49-97DE-AF99D7E333DB}" dt="2024-06-11T00:23:51.292" v="667" actId="478"/>
          <ac:picMkLst>
            <pc:docMk/>
            <pc:sldMk cId="2509374342" sldId="270"/>
            <ac:picMk id="22" creationId="{6A78E242-473D-F8B7-61FF-160E7A8E2F06}"/>
          </ac:picMkLst>
        </pc:picChg>
        <pc:picChg chg="del">
          <ac:chgData name="Ketelyn Medina" userId="4342a56e1256850b" providerId="LiveId" clId="{2792D4A8-A287-4F49-97DE-AF99D7E333DB}" dt="2024-06-11T00:23:53.438" v="669" actId="478"/>
          <ac:picMkLst>
            <pc:docMk/>
            <pc:sldMk cId="2509374342" sldId="270"/>
            <ac:picMk id="24" creationId="{2554D1B0-1CFE-6C15-7625-E86D0343D1DB}"/>
          </ac:picMkLst>
        </pc:picChg>
        <pc:picChg chg="del">
          <ac:chgData name="Ketelyn Medina" userId="4342a56e1256850b" providerId="LiveId" clId="{2792D4A8-A287-4F49-97DE-AF99D7E333DB}" dt="2024-06-11T00:23:50.307" v="665" actId="478"/>
          <ac:picMkLst>
            <pc:docMk/>
            <pc:sldMk cId="2509374342" sldId="270"/>
            <ac:picMk id="26" creationId="{690AF0FD-A10B-A21C-29B8-D7C841785BE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0" creationId="{9324C554-A230-402F-EF13-9CEA83BA0B14}"/>
          </ac:picMkLst>
        </pc:picChg>
        <pc:picChg chg="add del">
          <ac:chgData name="Ketelyn Medina" userId="4342a56e1256850b" providerId="LiveId" clId="{2792D4A8-A287-4F49-97DE-AF99D7E333DB}" dt="2024-06-12T18:10:56.944" v="1024" actId="478"/>
          <ac:picMkLst>
            <pc:docMk/>
            <pc:sldMk cId="2509374342" sldId="270"/>
            <ac:picMk id="2052" creationId="{DCF44EDD-4B83-7F76-CC45-0B2F47F85736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4" creationId="{AD474E16-3F62-BEA8-0B4B-F9DC21ABE78C}"/>
          </ac:picMkLst>
        </pc:picChg>
        <pc:picChg chg="add del">
          <ac:chgData name="Ketelyn Medina" userId="4342a56e1256850b" providerId="LiveId" clId="{2792D4A8-A287-4F49-97DE-AF99D7E333DB}" dt="2024-06-12T19:11:43.515" v="1131" actId="478"/>
          <ac:picMkLst>
            <pc:docMk/>
            <pc:sldMk cId="2509374342" sldId="270"/>
            <ac:picMk id="2056" creationId="{0ED1575F-54A1-B79C-E9FB-DB7DA27F385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8" creationId="{10CC30F3-9EDF-3A6E-412C-7A38945211B5}"/>
          </ac:picMkLst>
        </pc:picChg>
      </pc:sldChg>
      <pc:sldChg chg="addSp delSp modSp mod setBg">
        <pc:chgData name="Ketelyn Medina" userId="4342a56e1256850b" providerId="LiveId" clId="{2792D4A8-A287-4F49-97DE-AF99D7E333DB}" dt="2024-06-12T18:47:18.525" v="1123" actId="1076"/>
        <pc:sldMkLst>
          <pc:docMk/>
          <pc:sldMk cId="4220190681" sldId="271"/>
        </pc:sldMkLst>
        <pc:spChg chg="mod">
          <ac:chgData name="Ketelyn Medina" userId="4342a56e1256850b" providerId="LiveId" clId="{2792D4A8-A287-4F49-97DE-AF99D7E333DB}" dt="2024-06-11T00:12:25.608" v="660" actId="207"/>
          <ac:spMkLst>
            <pc:docMk/>
            <pc:sldMk cId="4220190681" sldId="271"/>
            <ac:spMk id="10" creationId="{D54E57F3-B9A4-6DE6-7445-479A854293A0}"/>
          </ac:spMkLst>
        </pc:spChg>
        <pc:picChg chg="del">
          <ac:chgData name="Ketelyn Medina" userId="4342a56e1256850b" providerId="LiveId" clId="{2792D4A8-A287-4F49-97DE-AF99D7E333DB}" dt="2024-06-10T23:45:52.038" v="598" actId="478"/>
          <ac:picMkLst>
            <pc:docMk/>
            <pc:sldMk cId="4220190681" sldId="271"/>
            <ac:picMk id="3" creationId="{BB1A47EE-E9A0-C299-141C-A63E9EB064ED}"/>
          </ac:picMkLst>
        </pc:picChg>
        <pc:picChg chg="del">
          <ac:chgData name="Ketelyn Medina" userId="4342a56e1256850b" providerId="LiveId" clId="{2792D4A8-A287-4F49-97DE-AF99D7E333DB}" dt="2024-06-10T23:45:54.733" v="599" actId="478"/>
          <ac:picMkLst>
            <pc:docMk/>
            <pc:sldMk cId="4220190681" sldId="271"/>
            <ac:picMk id="5" creationId="{3CBC838A-222C-9698-6FCE-C4B6492D1DBC}"/>
          </ac:picMkLst>
        </pc:picChg>
        <pc:picChg chg="add del mod modCrop">
          <ac:chgData name="Ketelyn Medina" userId="4342a56e1256850b" providerId="LiveId" clId="{2792D4A8-A287-4F49-97DE-AF99D7E333DB}" dt="2024-06-12T18:45:53.880" v="1106" actId="478"/>
          <ac:picMkLst>
            <pc:docMk/>
            <pc:sldMk cId="4220190681" sldId="271"/>
            <ac:picMk id="5" creationId="{807D9407-1B93-8A33-573F-5D732DE78F88}"/>
          </ac:picMkLst>
        </pc:picChg>
        <pc:picChg chg="add del mod">
          <ac:chgData name="Ketelyn Medina" userId="4342a56e1256850b" providerId="LiveId" clId="{2792D4A8-A287-4F49-97DE-AF99D7E333DB}" dt="2024-06-10T23:46:41.766" v="606" actId="478"/>
          <ac:picMkLst>
            <pc:docMk/>
            <pc:sldMk cId="4220190681" sldId="271"/>
            <ac:picMk id="8" creationId="{0527081D-DA41-2084-CA1A-EA804B75241F}"/>
          </ac:picMkLst>
        </pc:picChg>
        <pc:picChg chg="add mod modCrop">
          <ac:chgData name="Ketelyn Medina" userId="4342a56e1256850b" providerId="LiveId" clId="{2792D4A8-A287-4F49-97DE-AF99D7E333DB}" dt="2024-06-12T18:47:18.525" v="1123" actId="1076"/>
          <ac:picMkLst>
            <pc:docMk/>
            <pc:sldMk cId="4220190681" sldId="271"/>
            <ac:picMk id="8" creationId="{7541850B-EAE7-127D-543B-56019616166D}"/>
          </ac:picMkLst>
        </pc:picChg>
      </pc:sldChg>
      <pc:sldChg chg="modSp del mod setBg">
        <pc:chgData name="Ketelyn Medina" userId="4342a56e1256850b" providerId="LiveId" clId="{2792D4A8-A287-4F49-97DE-AF99D7E333DB}" dt="2024-06-12T19:30:09.725" v="1199" actId="2696"/>
        <pc:sldMkLst>
          <pc:docMk/>
          <pc:sldMk cId="2488406587" sldId="273"/>
        </pc:sldMkLst>
        <pc:spChg chg="mod">
          <ac:chgData name="Ketelyn Medina" userId="4342a56e1256850b" providerId="LiveId" clId="{2792D4A8-A287-4F49-97DE-AF99D7E333DB}" dt="2024-06-11T00:07:27.184" v="643" actId="207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00:06:49.043" v="641" actId="207"/>
          <ac:spMkLst>
            <pc:docMk/>
            <pc:sldMk cId="2488406587" sldId="273"/>
            <ac:spMk id="10" creationId="{D54E57F3-B9A4-6DE6-7445-479A854293A0}"/>
          </ac:spMkLst>
        </pc:spChg>
      </pc:sldChg>
      <pc:sldChg chg="addSp delSp modSp del mod setBg">
        <pc:chgData name="Ketelyn Medina" userId="4342a56e1256850b" providerId="LiveId" clId="{2792D4A8-A287-4F49-97DE-AF99D7E333DB}" dt="2024-06-12T19:30:13.285" v="1200" actId="2696"/>
        <pc:sldMkLst>
          <pc:docMk/>
          <pc:sldMk cId="3171059994" sldId="274"/>
        </pc:sldMkLst>
        <pc:spChg chg="mod">
          <ac:chgData name="Ketelyn Medina" userId="4342a56e1256850b" providerId="LiveId" clId="{2792D4A8-A287-4F49-97DE-AF99D7E333DB}" dt="2024-06-10T23:01:01.970" v="89" actId="14100"/>
          <ac:spMkLst>
            <pc:docMk/>
            <pc:sldMk cId="3171059994" sldId="274"/>
            <ac:spMk id="2" creationId="{6E73C384-412E-C240-10DE-97DB56BCCF1C}"/>
          </ac:spMkLst>
        </pc:spChg>
        <pc:spChg chg="add del">
          <ac:chgData name="Ketelyn Medina" userId="4342a56e1256850b" providerId="LiveId" clId="{2792D4A8-A287-4F49-97DE-AF99D7E333DB}" dt="2024-06-10T23:00:24.507" v="64" actId="478"/>
          <ac:spMkLst>
            <pc:docMk/>
            <pc:sldMk cId="3171059994" sldId="274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53.235" v="658" actId="207"/>
          <ac:spMkLst>
            <pc:docMk/>
            <pc:sldMk cId="3171059994" sldId="274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0:31.363" v="68" actId="478"/>
          <ac:grpSpMkLst>
            <pc:docMk/>
            <pc:sldMk cId="3171059994" sldId="274"/>
            <ac:grpSpMk id="12" creationId="{40EFCEF6-4ACA-21DA-B42F-D172564F039C}"/>
          </ac:grpSpMkLst>
        </pc:grpChg>
        <pc:grpChg chg="del">
          <ac:chgData name="Ketelyn Medina" userId="4342a56e1256850b" providerId="LiveId" clId="{2792D4A8-A287-4F49-97DE-AF99D7E333DB}" dt="2024-06-10T23:00:32.173" v="69" actId="478"/>
          <ac:grpSpMkLst>
            <pc:docMk/>
            <pc:sldMk cId="3171059994" sldId="274"/>
            <ac:grpSpMk id="16" creationId="{94518133-D7FA-879B-C09A-FE61AC463B93}"/>
          </ac:grpSpMkLst>
        </pc:grpChg>
        <pc:grpChg chg="del">
          <ac:chgData name="Ketelyn Medina" userId="4342a56e1256850b" providerId="LiveId" clId="{2792D4A8-A287-4F49-97DE-AF99D7E333DB}" dt="2024-06-10T23:00:12.848" v="61" actId="478"/>
          <ac:grpSpMkLst>
            <pc:docMk/>
            <pc:sldMk cId="3171059994" sldId="274"/>
            <ac:grpSpMk id="30" creationId="{DD5B2CBA-D96E-3C66-E6E7-414A8BF450D8}"/>
          </ac:grpSpMkLst>
        </pc:grpChg>
        <pc:graphicFrameChg chg="del modGraphic">
          <ac:chgData name="Ketelyn Medina" userId="4342a56e1256850b" providerId="LiveId" clId="{2792D4A8-A287-4F49-97DE-AF99D7E333DB}" dt="2024-06-10T23:00:05.066" v="56" actId="478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del modGraphic">
          <ac:chgData name="Ketelyn Medina" userId="4342a56e1256850b" providerId="LiveId" clId="{2792D4A8-A287-4F49-97DE-AF99D7E333DB}" dt="2024-06-10T23:00:07.353" v="58" actId="478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2792D4A8-A287-4F49-97DE-AF99D7E333DB}" dt="2024-06-10T23:00:06.127" v="57" actId="478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2792D4A8-A287-4F49-97DE-AF99D7E333DB}" dt="2024-06-10T23:00:30.673" v="67" actId="478"/>
          <ac:cxnSpMkLst>
            <pc:docMk/>
            <pc:sldMk cId="3171059994" sldId="274"/>
            <ac:cxnSpMk id="20" creationId="{E1BD641C-D617-86E5-C879-424B7D7026E7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1" creationId="{B173D4E6-97D3-8759-1EC8-FFBCF812CCFC}"/>
          </ac:cxnSpMkLst>
        </pc:cxnChg>
        <pc:cxnChg chg="del">
          <ac:chgData name="Ketelyn Medina" userId="4342a56e1256850b" providerId="LiveId" clId="{2792D4A8-A287-4F49-97DE-AF99D7E333DB}" dt="2024-06-10T23:00:13.822" v="62" actId="478"/>
          <ac:cxnSpMkLst>
            <pc:docMk/>
            <pc:sldMk cId="3171059994" sldId="274"/>
            <ac:cxnSpMk id="22" creationId="{49B6876A-CBDB-643F-BD5F-269A14A770EB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3" creationId="{0EE0B15D-63CA-965B-6695-CF604B01CEE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4" creationId="{0EFC0346-8589-0982-1410-4F86285BB5A9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5" creationId="{2DA84BF4-BD37-78F2-D5A8-279244590058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6" creationId="{B169C3CE-BD0E-D63B-213B-D6CE37CA25A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7" creationId="{91E2A746-0D3C-EDD8-ACE5-0A7B3C41FDE7}"/>
          </ac:cxnSpMkLst>
        </pc:cxnChg>
        <pc:cxnChg chg="del">
          <ac:chgData name="Ketelyn Medina" userId="4342a56e1256850b" providerId="LiveId" clId="{2792D4A8-A287-4F49-97DE-AF99D7E333DB}" dt="2024-06-10T23:00:29.745" v="66" actId="478"/>
          <ac:cxnSpMkLst>
            <pc:docMk/>
            <pc:sldMk cId="3171059994" sldId="274"/>
            <ac:cxnSpMk id="28" creationId="{D0E09E50-3036-4D48-97CE-8973083F0B81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9" creationId="{0141F507-021B-8CB9-EF09-47353BE4D203}"/>
          </ac:cxnSpMkLst>
        </pc:cxnChg>
      </pc:sldChg>
      <pc:sldChg chg="addSp delSp modSp mod setBg">
        <pc:chgData name="Ketelyn Medina" userId="4342a56e1256850b" providerId="LiveId" clId="{2792D4A8-A287-4F49-97DE-AF99D7E333DB}" dt="2024-06-12T19:30:59.637" v="1202" actId="478"/>
        <pc:sldMkLst>
          <pc:docMk/>
          <pc:sldMk cId="1434593457" sldId="275"/>
        </pc:sldMkLst>
        <pc:spChg chg="mod">
          <ac:chgData name="Ketelyn Medina" userId="4342a56e1256850b" providerId="LiveId" clId="{2792D4A8-A287-4F49-97DE-AF99D7E333DB}" dt="2024-06-11T00:11:33.387" v="656" actId="207"/>
          <ac:spMkLst>
            <pc:docMk/>
            <pc:sldMk cId="1434593457" sldId="275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9:14:27.603" v="1191" actId="1076"/>
          <ac:spMkLst>
            <pc:docMk/>
            <pc:sldMk cId="1434593457" sldId="275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16.470" v="655" actId="207"/>
          <ac:spMkLst>
            <pc:docMk/>
            <pc:sldMk cId="1434593457" sldId="275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0:59.637" v="1202" actId="478"/>
          <ac:picMkLst>
            <pc:docMk/>
            <pc:sldMk cId="1434593457" sldId="275"/>
            <ac:picMk id="3" creationId="{9B14A44F-26A3-9384-0802-915ACD3AA092}"/>
          </ac:picMkLst>
        </pc:picChg>
      </pc:sldChg>
      <pc:sldChg chg="addSp delSp modSp mod setBg">
        <pc:chgData name="Ketelyn Medina" userId="4342a56e1256850b" providerId="LiveId" clId="{2792D4A8-A287-4F49-97DE-AF99D7E333DB}" dt="2024-06-12T19:31:04.844" v="1203" actId="478"/>
        <pc:sldMkLst>
          <pc:docMk/>
          <pc:sldMk cId="2484357057" sldId="276"/>
        </pc:sldMkLst>
        <pc:spChg chg="mod">
          <ac:chgData name="Ketelyn Medina" userId="4342a56e1256850b" providerId="LiveId" clId="{2792D4A8-A287-4F49-97DE-AF99D7E333DB}" dt="2024-06-10T23:01:36.110" v="119" actId="14100"/>
          <ac:spMkLst>
            <pc:docMk/>
            <pc:sldMk cId="2484357057" sldId="276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8:49:02.815" v="1128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0:59.994" v="652" actId="207"/>
          <ac:spMkLst>
            <pc:docMk/>
            <pc:sldMk cId="2484357057" sldId="276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1:39.663" v="120" actId="478"/>
          <ac:grpSpMkLst>
            <pc:docMk/>
            <pc:sldMk cId="2484357057" sldId="276"/>
            <ac:grpSpMk id="3" creationId="{A2DE08AF-326A-C7BE-813B-BA84428C554E}"/>
          </ac:grpSpMkLst>
        </pc:grpChg>
        <pc:picChg chg="add del mod">
          <ac:chgData name="Ketelyn Medina" userId="4342a56e1256850b" providerId="LiveId" clId="{2792D4A8-A287-4F49-97DE-AF99D7E333DB}" dt="2024-06-12T19:31:04.844" v="1203" actId="478"/>
          <ac:picMkLst>
            <pc:docMk/>
            <pc:sldMk cId="2484357057" sldId="276"/>
            <ac:picMk id="7" creationId="{12A14973-7827-8509-5DDA-061A2EF4FDF7}"/>
          </ac:picMkLst>
        </pc:picChg>
      </pc:sldChg>
      <pc:sldChg chg="del">
        <pc:chgData name="Ketelyn Medina" userId="4342a56e1256850b" providerId="LiveId" clId="{2792D4A8-A287-4F49-97DE-AF99D7E333DB}" dt="2024-06-12T19:10:36.034" v="1129" actId="47"/>
        <pc:sldMkLst>
          <pc:docMk/>
          <pc:sldMk cId="279557264" sldId="277"/>
        </pc:sldMkLst>
      </pc:sldChg>
      <pc:sldChg chg="addSp delSp modSp mod modAnim">
        <pc:chgData name="Ketelyn Medina" userId="4342a56e1256850b" providerId="LiveId" clId="{2792D4A8-A287-4F49-97DE-AF99D7E333DB}" dt="2024-06-10T23:23:50.249" v="597"/>
        <pc:sldMkLst>
          <pc:docMk/>
          <pc:sldMk cId="2837470680" sldId="288"/>
        </pc:sldMkLst>
        <pc:spChg chg="mod">
          <ac:chgData name="Ketelyn Medina" userId="4342a56e1256850b" providerId="LiveId" clId="{2792D4A8-A287-4F49-97DE-AF99D7E333DB}" dt="2024-06-10T23:22:37.730" v="591" actId="14100"/>
          <ac:spMkLst>
            <pc:docMk/>
            <pc:sldMk cId="2837470680" sldId="288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6" creationId="{DD93B890-E1C1-8C9D-604D-FB07781D0002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7" creationId="{1E547749-77A2-6F5E-B9B6-73A550D7F3D9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9" creationId="{0ACBFE22-14E4-6A13-FE6D-7340273A45C4}"/>
          </ac:spMkLst>
        </pc:spChg>
        <pc:spChg chg="mod">
          <ac:chgData name="Ketelyn Medina" userId="4342a56e1256850b" providerId="LiveId" clId="{2792D4A8-A287-4F49-97DE-AF99D7E333DB}" dt="2024-06-10T23:22:33.359" v="590" actId="14100"/>
          <ac:spMkLst>
            <pc:docMk/>
            <pc:sldMk cId="2837470680" sldId="288"/>
            <ac:spMk id="10" creationId="{D54E57F3-B9A4-6DE6-7445-479A854293A0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12" creationId="{FDC66468-E9E2-853C-0ADE-07267D92628F}"/>
          </ac:spMkLst>
        </pc:spChg>
        <pc:spChg chg="mod">
          <ac:chgData name="Ketelyn Medina" userId="4342a56e1256850b" providerId="LiveId" clId="{2792D4A8-A287-4F49-97DE-AF99D7E333DB}" dt="2024-06-10T23:21:45.778" v="477" actId="1076"/>
          <ac:spMkLst>
            <pc:docMk/>
            <pc:sldMk cId="2837470680" sldId="288"/>
            <ac:spMk id="17" creationId="{107EB484-A1F5-075E-F539-1B494BDE4977}"/>
          </ac:spMkLst>
        </pc:spChg>
        <pc:picChg chg="add del mod">
          <ac:chgData name="Ketelyn Medina" userId="4342a56e1256850b" providerId="LiveId" clId="{2792D4A8-A287-4F49-97DE-AF99D7E333DB}" dt="2024-06-10T23:10:17.358" v="314" actId="478"/>
          <ac:picMkLst>
            <pc:docMk/>
            <pc:sldMk cId="2837470680" sldId="288"/>
            <ac:picMk id="8" creationId="{557BAE06-1794-A484-B6C7-CA3A84446E67}"/>
          </ac:picMkLst>
        </pc:picChg>
      </pc:sldChg>
      <pc:sldChg chg="addSp delSp modSp add mod modAnim">
        <pc:chgData name="Ketelyn Medina" userId="4342a56e1256850b" providerId="LiveId" clId="{2792D4A8-A287-4F49-97DE-AF99D7E333DB}" dt="2024-06-12T18:07:41.261" v="972" actId="1076"/>
        <pc:sldMkLst>
          <pc:docMk/>
          <pc:sldMk cId="1099321690" sldId="289"/>
        </pc:sldMkLst>
        <pc:spChg chg="mod">
          <ac:chgData name="Ketelyn Medina" userId="4342a56e1256850b" providerId="LiveId" clId="{2792D4A8-A287-4F49-97DE-AF99D7E333DB}" dt="2024-06-12T18:07:10.787" v="946" actId="1035"/>
          <ac:spMkLst>
            <pc:docMk/>
            <pc:sldMk cId="1099321690" sldId="289"/>
            <ac:spMk id="2" creationId="{6E73C384-412E-C240-10DE-97DB56BCCF1C}"/>
          </ac:spMkLst>
        </pc:spChg>
        <pc:spChg chg="add del mod">
          <ac:chgData name="Ketelyn Medina" userId="4342a56e1256850b" providerId="LiveId" clId="{2792D4A8-A287-4F49-97DE-AF99D7E333DB}" dt="2024-06-12T18:05:18.451" v="905" actId="1076"/>
          <ac:spMkLst>
            <pc:docMk/>
            <pc:sldMk cId="1099321690" sldId="289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8" creationId="{44B19C0B-EA94-0942-E9BD-08F9C67C974B}"/>
          </ac:spMkLst>
        </pc:spChg>
        <pc:picChg chg="add del mod">
          <ac:chgData name="Ketelyn Medina" userId="4342a56e1256850b" providerId="LiveId" clId="{2792D4A8-A287-4F49-97DE-AF99D7E333DB}" dt="2024-06-12T18:04:56.436" v="898" actId="478"/>
          <ac:picMkLst>
            <pc:docMk/>
            <pc:sldMk cId="1099321690" sldId="289"/>
            <ac:picMk id="9" creationId="{F64C82D2-0E3B-ACCD-CE69-253F90FCE0E7}"/>
          </ac:picMkLst>
        </pc:picChg>
        <pc:picChg chg="add mod modCrop">
          <ac:chgData name="Ketelyn Medina" userId="4342a56e1256850b" providerId="LiveId" clId="{2792D4A8-A287-4F49-97DE-AF99D7E333DB}" dt="2024-06-12T18:07:41.261" v="972" actId="1076"/>
          <ac:picMkLst>
            <pc:docMk/>
            <pc:sldMk cId="1099321690" sldId="289"/>
            <ac:picMk id="19" creationId="{E3210707-0FE8-5CDA-8846-39558FB2BF8C}"/>
          </ac:picMkLst>
        </pc:picChg>
        <pc:picChg chg="add del mod">
          <ac:chgData name="Ketelyn Medina" userId="4342a56e1256850b" providerId="LiveId" clId="{2792D4A8-A287-4F49-97DE-AF99D7E333DB}" dt="2024-06-12T18:05:18.451" v="905" actId="1076"/>
          <ac:picMkLst>
            <pc:docMk/>
            <pc:sldMk cId="1099321690" sldId="289"/>
            <ac:picMk id="1026" creationId="{2ED233D9-8C83-C1C7-4477-D41687026B91}"/>
          </ac:picMkLst>
        </pc:picChg>
      </pc:sldChg>
      <pc:sldChg chg="add del">
        <pc:chgData name="Ketelyn Medina" userId="4342a56e1256850b" providerId="LiveId" clId="{2792D4A8-A287-4F49-97DE-AF99D7E333DB}" dt="2024-06-10T22:56:47.022" v="39" actId="2890"/>
        <pc:sldMkLst>
          <pc:docMk/>
          <pc:sldMk cId="2181958385" sldId="290"/>
        </pc:sldMkLst>
      </pc:sldChg>
      <pc:sldChg chg="addSp delSp modSp add mod">
        <pc:chgData name="Ketelyn Medina" userId="4342a56e1256850b" providerId="LiveId" clId="{2792D4A8-A287-4F49-97DE-AF99D7E333DB}" dt="2024-06-11T13:08:02.104" v="890" actId="1038"/>
        <pc:sldMkLst>
          <pc:docMk/>
          <pc:sldMk cId="2491760842" sldId="290"/>
        </pc:sldMkLst>
        <pc:spChg chg="mod">
          <ac:chgData name="Ketelyn Medina" userId="4342a56e1256850b" providerId="LiveId" clId="{2792D4A8-A287-4F49-97DE-AF99D7E333DB}" dt="2024-06-11T12:46:55.149" v="820" actId="1076"/>
          <ac:spMkLst>
            <pc:docMk/>
            <pc:sldMk cId="2491760842" sldId="290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13:06:15.734" v="854" actId="1076"/>
          <ac:spMkLst>
            <pc:docMk/>
            <pc:sldMk cId="2491760842" sldId="290"/>
            <ac:spMk id="6" creationId="{BE6CC7C1-64F6-2C22-1D1B-6E38255E38A3}"/>
          </ac:spMkLst>
        </pc:spChg>
        <pc:spChg chg="add del mod">
          <ac:chgData name="Ketelyn Medina" userId="4342a56e1256850b" providerId="LiveId" clId="{2792D4A8-A287-4F49-97DE-AF99D7E333DB}" dt="2024-06-11T13:07:20.861" v="855" actId="478"/>
          <ac:spMkLst>
            <pc:docMk/>
            <pc:sldMk cId="2491760842" sldId="290"/>
            <ac:spMk id="9" creationId="{89A5ED97-2F93-138B-6C85-FD01554D189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0" creationId="{F12C0E1E-0CE6-A655-B441-242BDD54AE5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1" creationId="{64B9C6F0-A101-9996-3959-4ACE9959787D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2" creationId="{700A9ADA-3509-B2F1-52C2-74492252A02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3" creationId="{FF8B0F14-6182-9A22-8B49-57EB8DD5ADD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4" creationId="{D24A51A4-8473-3EA0-83DB-65327E0776B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5" creationId="{44123F47-9D41-4A5C-CCA4-EEE4A723361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7" creationId="{3F7D65AE-C168-9E96-FC84-909BC8CCDAB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8" creationId="{F12954CE-0939-340D-6C19-3152792DB12E}"/>
          </ac:spMkLst>
        </pc:spChg>
        <pc:spChg chg="mod">
          <ac:chgData name="Ketelyn Medina" userId="4342a56e1256850b" providerId="LiveId" clId="{2792D4A8-A287-4F49-97DE-AF99D7E333DB}" dt="2024-06-11T13:05:48.424" v="844" actId="1036"/>
          <ac:spMkLst>
            <pc:docMk/>
            <pc:sldMk cId="2491760842" sldId="290"/>
            <ac:spMk id="29" creationId="{377F348E-D15E-56D2-EA62-092CF2CBB54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0" creationId="{3FC8A81B-682B-DCE3-D932-CF0C3048894A}"/>
          </ac:spMkLst>
        </pc:spChg>
        <pc:spChg chg="mod">
          <ac:chgData name="Ketelyn Medina" userId="4342a56e1256850b" providerId="LiveId" clId="{2792D4A8-A287-4F49-97DE-AF99D7E333DB}" dt="2024-06-11T13:05:56.929" v="851" actId="1036"/>
          <ac:spMkLst>
            <pc:docMk/>
            <pc:sldMk cId="2491760842" sldId="290"/>
            <ac:spMk id="31" creationId="{593E82DB-4F3D-379F-BB91-274F5EBA945C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2" creationId="{F25132DA-0C1C-4E71-7D62-CE15524F42E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3" creationId="{69B9F3DF-B241-4CCE-7F98-5D5FF867513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4" creationId="{8080C959-744A-49FB-44E9-886C81C2FAE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5" creationId="{089CBD70-3D8E-1D81-37F8-33E362C3259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6" creationId="{C26D4E77-62A3-56CA-C474-B7C6BFF6EEB8}"/>
          </ac:spMkLst>
        </pc:spChg>
        <pc:spChg chg="add mod">
          <ac:chgData name="Ketelyn Medina" userId="4342a56e1256850b" providerId="LiveId" clId="{2792D4A8-A287-4F49-97DE-AF99D7E333DB}" dt="2024-06-11T13:08:02.104" v="890" actId="1038"/>
          <ac:spMkLst>
            <pc:docMk/>
            <pc:sldMk cId="2491760842" sldId="290"/>
            <ac:spMk id="37" creationId="{03DD9438-5F09-502C-8008-FA6AF28D2FB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8" creationId="{01BF4932-32E6-8F4D-1E70-2BBD380F579D}"/>
          </ac:spMkLst>
        </pc:spChg>
        <pc:grpChg chg="add 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5" creationId="{DFC0FAFE-70E3-34F7-C770-875E014F6C67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0" creationId="{00CE84FF-F20D-BE14-88FD-88A03D27DE68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9" creationId="{8493520A-8F36-942D-8FB4-4C72CB1AC7EA}"/>
          </ac:grpSpMkLst>
        </pc:grpChg>
        <pc:grpChg chg="add mod">
          <ac:chgData name="Ketelyn Medina" userId="4342a56e1256850b" providerId="LiveId" clId="{2792D4A8-A287-4F49-97DE-AF99D7E333DB}" dt="2024-06-11T13:06:15.734" v="854" actId="1076"/>
          <ac:grpSpMkLst>
            <pc:docMk/>
            <pc:sldMk cId="2491760842" sldId="290"/>
            <ac:grpSpMk id="26" creationId="{DE4D3BE6-E8FD-D7F6-1112-78F84BDCE74A}"/>
          </ac:grpSpMkLst>
        </pc:grpChg>
      </pc:sldChg>
      <pc:sldChg chg="add del">
        <pc:chgData name="Ketelyn Medina" userId="4342a56e1256850b" providerId="LiveId" clId="{2792D4A8-A287-4F49-97DE-AF99D7E333DB}" dt="2024-06-12T18:30:09.282" v="1043" actId="47"/>
        <pc:sldMkLst>
          <pc:docMk/>
          <pc:sldMk cId="3319648013" sldId="291"/>
        </pc:sldMkLst>
      </pc:sldChg>
      <pc:sldChg chg="addSp delSp modSp add mod modTransition">
        <pc:chgData name="Ketelyn Medina" userId="4342a56e1256850b" providerId="LiveId" clId="{2792D4A8-A287-4F49-97DE-AF99D7E333DB}" dt="2024-06-12T19:32:18.271" v="1223" actId="478"/>
        <pc:sldMkLst>
          <pc:docMk/>
          <pc:sldMk cId="3853878063" sldId="291"/>
        </pc:sldMkLst>
        <pc:spChg chg="mod">
          <ac:chgData name="Ketelyn Medina" userId="4342a56e1256850b" providerId="LiveId" clId="{2792D4A8-A287-4F49-97DE-AF99D7E333DB}" dt="2024-06-12T19:14:21.653" v="1189" actId="1076"/>
          <ac:spMkLst>
            <pc:docMk/>
            <pc:sldMk cId="3853878063" sldId="291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2:18.271" v="1223" actId="478"/>
          <ac:picMkLst>
            <pc:docMk/>
            <pc:sldMk cId="3853878063" sldId="291"/>
            <ac:picMk id="3" creationId="{90C41010-BFBC-4121-CA86-88F022FC634C}"/>
          </ac:picMkLst>
        </pc:picChg>
        <pc:picChg chg="add mod">
          <ac:chgData name="Ketelyn Medina" userId="4342a56e1256850b" providerId="LiveId" clId="{2792D4A8-A287-4F49-97DE-AF99D7E333DB}" dt="2024-06-12T19:31:23.658" v="1205" actId="1076"/>
          <ac:picMkLst>
            <pc:docMk/>
            <pc:sldMk cId="3853878063" sldId="291"/>
            <ac:picMk id="5" creationId="{A1199522-B451-320B-E82E-F17278BD1AB7}"/>
          </ac:picMkLst>
        </pc:picChg>
        <pc:picChg chg="add mod">
          <ac:chgData name="Ketelyn Medina" userId="4342a56e1256850b" providerId="LiveId" clId="{2792D4A8-A287-4F49-97DE-AF99D7E333DB}" dt="2024-06-12T19:32:09.818" v="1221"/>
          <ac:picMkLst>
            <pc:docMk/>
            <pc:sldMk cId="3853878063" sldId="291"/>
            <ac:picMk id="7" creationId="{62469537-CC28-E7B2-0493-EC8A79B74D6A}"/>
          </ac:picMkLst>
        </pc:picChg>
      </pc:sldChg>
    </pc:docChg>
  </pc:docChgLst>
  <pc:docChgLst>
    <pc:chgData name="Ketelyn Medina" userId="4342a56e1256850b" providerId="LiveId" clId="{5DFE54B6-CCEA-4960-9380-20A0D37997C8}"/>
    <pc:docChg chg="undo redo custSel addSld delSld modSld sldOrd modSection">
      <pc:chgData name="Ketelyn Medina" userId="4342a56e1256850b" providerId="LiveId" clId="{5DFE54B6-CCEA-4960-9380-20A0D37997C8}" dt="2024-06-19T19:44:39.902" v="1276" actId="2711"/>
      <pc:docMkLst>
        <pc:docMk/>
      </pc:docMkLst>
      <pc:sldChg chg="modSp mod">
        <pc:chgData name="Ketelyn Medina" userId="4342a56e1256850b" providerId="LiveId" clId="{5DFE54B6-CCEA-4960-9380-20A0D37997C8}" dt="2024-06-15T01:47:54.328" v="0" actId="1076"/>
        <pc:sldMkLst>
          <pc:docMk/>
          <pc:sldMk cId="849218039" sldId="259"/>
        </pc:sldMkLst>
        <pc:spChg chg="mod">
          <ac:chgData name="Ketelyn Medina" userId="4342a56e1256850b" providerId="LiveId" clId="{5DFE54B6-CCEA-4960-9380-20A0D37997C8}" dt="2024-06-15T01:47:54.328" v="0" actId="1076"/>
          <ac:spMkLst>
            <pc:docMk/>
            <pc:sldMk cId="849218039" sldId="259"/>
            <ac:spMk id="2" creationId="{6E73C384-412E-C240-10DE-97DB56BCCF1C}"/>
          </ac:spMkLst>
        </pc:spChg>
      </pc:sldChg>
      <pc:sldChg chg="addSp delSp modSp mod delAnim modAnim">
        <pc:chgData name="Ketelyn Medina" userId="4342a56e1256850b" providerId="LiveId" clId="{5DFE54B6-CCEA-4960-9380-20A0D37997C8}" dt="2024-06-19T19:28:52.536" v="1125" actId="1037"/>
        <pc:sldMkLst>
          <pc:docMk/>
          <pc:sldMk cId="794604691" sldId="261"/>
        </pc:sldMkLst>
        <pc:spChg chg="mod">
          <ac:chgData name="Ketelyn Medina" userId="4342a56e1256850b" providerId="LiveId" clId="{5DFE54B6-CCEA-4960-9380-20A0D37997C8}" dt="2024-06-15T01:52:20.559" v="53" actId="1076"/>
          <ac:spMkLst>
            <pc:docMk/>
            <pc:sldMk cId="794604691" sldId="261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07:56.701" v="504" actId="1076"/>
          <ac:spMkLst>
            <pc:docMk/>
            <pc:sldMk cId="794604691" sldId="261"/>
            <ac:spMk id="3" creationId="{0715533D-8C5D-AA0D-038A-9A8CE75E0984}"/>
          </ac:spMkLst>
        </pc:spChg>
        <pc:spChg chg="mod">
          <ac:chgData name="Ketelyn Medina" userId="4342a56e1256850b" providerId="LiveId" clId="{5DFE54B6-CCEA-4960-9380-20A0D37997C8}" dt="2024-06-15T02:07:46.562" v="502" actId="1076"/>
          <ac:spMkLst>
            <pc:docMk/>
            <pc:sldMk cId="794604691" sldId="261"/>
            <ac:spMk id="4" creationId="{58F8000D-B1D7-239F-E17C-0742A702F959}"/>
          </ac:spMkLst>
        </pc:spChg>
        <pc:spChg chg="mod">
          <ac:chgData name="Ketelyn Medina" userId="4342a56e1256850b" providerId="LiveId" clId="{5DFE54B6-CCEA-4960-9380-20A0D37997C8}" dt="2024-06-19T19:28:31.447" v="1106" actId="1035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5DFE54B6-CCEA-4960-9380-20A0D37997C8}" dt="2024-06-19T19:28:31.447" v="1106" actId="1035"/>
          <ac:spMkLst>
            <pc:docMk/>
            <pc:sldMk cId="794604691" sldId="261"/>
            <ac:spMk id="8" creationId="{B13FD65F-9991-BDA2-1B6A-07674B682928}"/>
          </ac:spMkLst>
        </pc:spChg>
        <pc:spChg chg="add mod">
          <ac:chgData name="Ketelyn Medina" userId="4342a56e1256850b" providerId="LiveId" clId="{5DFE54B6-CCEA-4960-9380-20A0D37997C8}" dt="2024-06-19T19:28:31.447" v="1106" actId="1035"/>
          <ac:spMkLst>
            <pc:docMk/>
            <pc:sldMk cId="794604691" sldId="261"/>
            <ac:spMk id="10" creationId="{51CBF5FF-AA66-54F4-E10A-4C5122A1BAD7}"/>
          </ac:spMkLst>
        </pc:spChg>
        <pc:spChg chg="del mod">
          <ac:chgData name="Ketelyn Medina" userId="4342a56e1256850b" providerId="LiveId" clId="{5DFE54B6-CCEA-4960-9380-20A0D37997C8}" dt="2024-06-15T01:58:06.150" v="69" actId="478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5DFE54B6-CCEA-4960-9380-20A0D37997C8}" dt="2024-06-19T19:28:31.447" v="1106" actId="1035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5DFE54B6-CCEA-4960-9380-20A0D37997C8}" dt="2024-06-19T19:28:31.447" v="1106" actId="1035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5DFE54B6-CCEA-4960-9380-20A0D37997C8}" dt="2024-06-19T19:28:52.536" v="1125" actId="1037"/>
          <ac:spMkLst>
            <pc:docMk/>
            <pc:sldMk cId="794604691" sldId="261"/>
            <ac:spMk id="14" creationId="{B4C70F88-BFF3-D177-CBF0-93BA7488716C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5" creationId="{5CE673CA-137E-8936-FA7A-ACAE1B153C63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6" creationId="{28678650-30CD-EAE6-1A26-4A854B7E5F07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7" creationId="{BBA986E3-9441-2765-E607-5D5D0C91AC4F}"/>
          </ac:spMkLst>
        </pc:spChg>
        <pc:spChg chg="del mod">
          <ac:chgData name="Ketelyn Medina" userId="4342a56e1256850b" providerId="LiveId" clId="{5DFE54B6-CCEA-4960-9380-20A0D37997C8}" dt="2024-06-15T02:03:26.090" v="430" actId="478"/>
          <ac:spMkLst>
            <pc:docMk/>
            <pc:sldMk cId="794604691" sldId="261"/>
            <ac:spMk id="18" creationId="{44B19C0B-EA94-0942-E9BD-08F9C67C974B}"/>
          </ac:spMkLst>
        </pc:spChg>
        <pc:spChg chg="add mod">
          <ac:chgData name="Ketelyn Medina" userId="4342a56e1256850b" providerId="LiveId" clId="{5DFE54B6-CCEA-4960-9380-20A0D37997C8}" dt="2024-06-19T19:28:52.536" v="1125" actId="1037"/>
          <ac:spMkLst>
            <pc:docMk/>
            <pc:sldMk cId="794604691" sldId="261"/>
            <ac:spMk id="19" creationId="{AF06BF71-4BE1-261F-DA49-44BC0C4DE297}"/>
          </ac:spMkLst>
        </pc:spChg>
        <pc:spChg chg="add mod">
          <ac:chgData name="Ketelyn Medina" userId="4342a56e1256850b" providerId="LiveId" clId="{5DFE54B6-CCEA-4960-9380-20A0D37997C8}" dt="2024-06-19T19:28:52.536" v="1125" actId="1037"/>
          <ac:spMkLst>
            <pc:docMk/>
            <pc:sldMk cId="794604691" sldId="261"/>
            <ac:spMk id="20" creationId="{02F583B9-FCEE-B732-56A7-74E9C83D6FFA}"/>
          </ac:spMkLst>
        </pc:spChg>
        <pc:spChg chg="add mod">
          <ac:chgData name="Ketelyn Medina" userId="4342a56e1256850b" providerId="LiveId" clId="{5DFE54B6-CCEA-4960-9380-20A0D37997C8}" dt="2024-06-19T19:28:52.536" v="1125" actId="1037"/>
          <ac:spMkLst>
            <pc:docMk/>
            <pc:sldMk cId="794604691" sldId="261"/>
            <ac:spMk id="21" creationId="{B6321926-09B9-7A6A-69F4-37F551AA39A2}"/>
          </ac:spMkLst>
        </pc:spChg>
        <pc:spChg chg="add mod">
          <ac:chgData name="Ketelyn Medina" userId="4342a56e1256850b" providerId="LiveId" clId="{5DFE54B6-CCEA-4960-9380-20A0D37997C8}" dt="2024-06-19T19:28:52.536" v="1125" actId="1037"/>
          <ac:spMkLst>
            <pc:docMk/>
            <pc:sldMk cId="794604691" sldId="261"/>
            <ac:spMk id="22" creationId="{398151D9-AE9E-C89B-A664-344D803AEBD3}"/>
          </ac:spMkLst>
        </pc:spChg>
        <pc:picChg chg="add mod">
          <ac:chgData name="Ketelyn Medina" userId="4342a56e1256850b" providerId="LiveId" clId="{5DFE54B6-CCEA-4960-9380-20A0D37997C8}" dt="2024-06-15T02:17:47.269" v="600" actId="14100"/>
          <ac:picMkLst>
            <pc:docMk/>
            <pc:sldMk cId="794604691" sldId="261"/>
            <ac:picMk id="27" creationId="{5DDA5FF7-3FA3-53F7-F147-0F902D9BA468}"/>
          </ac:picMkLst>
        </pc:picChg>
        <pc:cxnChg chg="add del mod">
          <ac:chgData name="Ketelyn Medina" userId="4342a56e1256850b" providerId="LiveId" clId="{5DFE54B6-CCEA-4960-9380-20A0D37997C8}" dt="2024-06-15T02:05:08.487" v="474" actId="478"/>
          <ac:cxnSpMkLst>
            <pc:docMk/>
            <pc:sldMk cId="794604691" sldId="261"/>
            <ac:cxnSpMk id="9" creationId="{31067297-2626-A651-07A5-A4C46A273CA8}"/>
          </ac:cxnSpMkLst>
        </pc:cxnChg>
        <pc:cxnChg chg="add del mod">
          <ac:chgData name="Ketelyn Medina" userId="4342a56e1256850b" providerId="LiveId" clId="{5DFE54B6-CCEA-4960-9380-20A0D37997C8}" dt="2024-06-15T02:06:23.260" v="497" actId="478"/>
          <ac:cxnSpMkLst>
            <pc:docMk/>
            <pc:sldMk cId="794604691" sldId="261"/>
            <ac:cxnSpMk id="26" creationId="{38A97452-47DB-FBD5-E58D-1DF9B9AC3C71}"/>
          </ac:cxnSpMkLst>
        </pc:cxnChg>
      </pc:sldChg>
      <pc:sldChg chg="modSp mod">
        <pc:chgData name="Ketelyn Medina" userId="4342a56e1256850b" providerId="LiveId" clId="{5DFE54B6-CCEA-4960-9380-20A0D37997C8}" dt="2024-06-19T17:49:15.134" v="928" actId="1076"/>
        <pc:sldMkLst>
          <pc:docMk/>
          <pc:sldMk cId="483305557" sldId="263"/>
        </pc:sldMkLst>
        <pc:spChg chg="mod">
          <ac:chgData name="Ketelyn Medina" userId="4342a56e1256850b" providerId="LiveId" clId="{5DFE54B6-CCEA-4960-9380-20A0D37997C8}" dt="2024-06-19T17:48:15.051" v="916" actId="14100"/>
          <ac:spMkLst>
            <pc:docMk/>
            <pc:sldMk cId="483305557" sldId="263"/>
            <ac:spMk id="3" creationId="{1FFDDB15-655C-49CE-E043-B38408C786D5}"/>
          </ac:spMkLst>
        </pc:spChg>
        <pc:spChg chg="mod">
          <ac:chgData name="Ketelyn Medina" userId="4342a56e1256850b" providerId="LiveId" clId="{5DFE54B6-CCEA-4960-9380-20A0D37997C8}" dt="2024-06-19T17:48:27.218" v="918" actId="14100"/>
          <ac:spMkLst>
            <pc:docMk/>
            <pc:sldMk cId="483305557" sldId="263"/>
            <ac:spMk id="5" creationId="{3A34CE0C-A8A1-4F63-4C56-6DFC6CD1773E}"/>
          </ac:spMkLst>
        </pc:spChg>
        <pc:spChg chg="mod ord">
          <ac:chgData name="Ketelyn Medina" userId="4342a56e1256850b" providerId="LiveId" clId="{5DFE54B6-CCEA-4960-9380-20A0D37997C8}" dt="2024-06-19T17:49:06.846" v="927" actId="167"/>
          <ac:spMkLst>
            <pc:docMk/>
            <pc:sldMk cId="483305557" sldId="263"/>
            <ac:spMk id="8" creationId="{29FC072E-A708-696D-E9D7-35BBC9A724B7}"/>
          </ac:spMkLst>
        </pc:spChg>
        <pc:spChg chg="mod">
          <ac:chgData name="Ketelyn Medina" userId="4342a56e1256850b" providerId="LiveId" clId="{5DFE54B6-CCEA-4960-9380-20A0D37997C8}" dt="2024-06-19T17:49:15.134" v="928" actId="1076"/>
          <ac:spMkLst>
            <pc:docMk/>
            <pc:sldMk cId="483305557" sldId="263"/>
            <ac:spMk id="10" creationId="{D54E57F3-B9A4-6DE6-7445-479A854293A0}"/>
          </ac:spMkLst>
        </pc:spChg>
      </pc:sldChg>
      <pc:sldChg chg="addSp delSp modSp mod">
        <pc:chgData name="Ketelyn Medina" userId="4342a56e1256850b" providerId="LiveId" clId="{5DFE54B6-CCEA-4960-9380-20A0D37997C8}" dt="2024-06-19T19:39:58.112" v="1176" actId="27309"/>
        <pc:sldMkLst>
          <pc:docMk/>
          <pc:sldMk cId="2523620922" sldId="266"/>
        </pc:sldMkLst>
        <pc:spChg chg="add del mod">
          <ac:chgData name="Ketelyn Medina" userId="4342a56e1256850b" providerId="LiveId" clId="{5DFE54B6-CCEA-4960-9380-20A0D37997C8}" dt="2024-06-19T19:39:54.334" v="1174" actId="21"/>
          <ac:spMkLst>
            <pc:docMk/>
            <pc:sldMk cId="2523620922" sldId="266"/>
            <ac:spMk id="3" creationId="{8120DAAC-763F-3975-2230-402995C1B331}"/>
          </ac:spMkLst>
        </pc:spChg>
        <pc:graphicFrameChg chg="add del modGraphic">
          <ac:chgData name="Ketelyn Medina" userId="4342a56e1256850b" providerId="LiveId" clId="{5DFE54B6-CCEA-4960-9380-20A0D37997C8}" dt="2024-06-19T19:39:58.112" v="1176" actId="27309"/>
          <ac:graphicFrameMkLst>
            <pc:docMk/>
            <pc:sldMk cId="2523620922" sldId="266"/>
            <ac:graphicFrameMk id="7" creationId="{FABEF39E-E296-C052-0E04-FE3D77A2F69C}"/>
          </ac:graphicFrameMkLst>
        </pc:graphicFrameChg>
      </pc:sldChg>
      <pc:sldChg chg="addSp modSp mod">
        <pc:chgData name="Ketelyn Medina" userId="4342a56e1256850b" providerId="LiveId" clId="{5DFE54B6-CCEA-4960-9380-20A0D37997C8}" dt="2024-06-15T02:27:52.634" v="698" actId="1035"/>
        <pc:sldMkLst>
          <pc:docMk/>
          <pc:sldMk cId="2509374342" sldId="270"/>
        </pc:sldMkLst>
        <pc:picChg chg="add mod">
          <ac:chgData name="Ketelyn Medina" userId="4342a56e1256850b" providerId="LiveId" clId="{5DFE54B6-CCEA-4960-9380-20A0D37997C8}" dt="2024-06-15T02:27:52.634" v="698" actId="1035"/>
          <ac:picMkLst>
            <pc:docMk/>
            <pc:sldMk cId="2509374342" sldId="270"/>
            <ac:picMk id="5" creationId="{CCB6EF67-3E00-0D2E-8468-5965B95A5EF8}"/>
          </ac:picMkLst>
        </pc:picChg>
      </pc:sldChg>
      <pc:sldChg chg="modSp mod modAnim">
        <pc:chgData name="Ketelyn Medina" userId="4342a56e1256850b" providerId="LiveId" clId="{5DFE54B6-CCEA-4960-9380-20A0D37997C8}" dt="2024-06-19T19:44:39.902" v="1276" actId="2711"/>
        <pc:sldMkLst>
          <pc:docMk/>
          <pc:sldMk cId="1434593457" sldId="275"/>
        </pc:sldMkLst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6" creationId="{BE6CC7C1-64F6-2C22-1D1B-6E38255E38A3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17" creationId="{6153447F-319C-F910-8119-C0B818ED3D75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18" creationId="{10B500A4-E3AA-6427-DCE0-4D6591E0C88A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19" creationId="{ED9B2725-A006-E261-01BB-94677EC3A5FB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0" creationId="{1D422630-FE3A-26FB-BC14-2ABCD247263D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1" creationId="{E4CEC532-4E53-9BC0-FA8C-3D57057BF925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2" creationId="{66D477EA-39C8-542C-E9C5-DAB3CD9255F8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3" creationId="{541E3B38-538D-4A6A-BAF0-1EF24B3FD5D9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4" creationId="{F807BE5E-6F5C-DACB-3030-CD7D256BA6C2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5" creationId="{CA96A903-4E06-27D3-BC8C-CABC3DEF77A6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26" creationId="{946ABD35-23EB-35DD-1A3F-2D224335D5C4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30" creationId="{6F66B349-49B9-17F8-EC73-A7A456F29B22}"/>
          </ac:spMkLst>
        </pc:spChg>
        <pc:spChg chg="mod">
          <ac:chgData name="Ketelyn Medina" userId="4342a56e1256850b" providerId="LiveId" clId="{5DFE54B6-CCEA-4960-9380-20A0D37997C8}" dt="2024-06-19T19:44:39.902" v="1276" actId="2711"/>
          <ac:spMkLst>
            <pc:docMk/>
            <pc:sldMk cId="1434593457" sldId="275"/>
            <ac:spMk id="31" creationId="{F180B53F-637F-3CFE-ECCF-988917C3CE1D}"/>
          </ac:spMkLst>
        </pc:spChg>
        <pc:cxnChg chg="mod">
          <ac:chgData name="Ketelyn Medina" userId="4342a56e1256850b" providerId="LiveId" clId="{5DFE54B6-CCEA-4960-9380-20A0D37997C8}" dt="2024-06-19T19:43:26.641" v="1242" actId="1036"/>
          <ac:cxnSpMkLst>
            <pc:docMk/>
            <pc:sldMk cId="1434593457" sldId="275"/>
            <ac:cxnSpMk id="32" creationId="{3AE5DFA0-8F1A-72CC-3E3E-5E09BCEB8DB4}"/>
          </ac:cxnSpMkLst>
        </pc:cxnChg>
        <pc:cxnChg chg="mod">
          <ac:chgData name="Ketelyn Medina" userId="4342a56e1256850b" providerId="LiveId" clId="{5DFE54B6-CCEA-4960-9380-20A0D37997C8}" dt="2024-06-19T19:43:36.035" v="1248" actId="1036"/>
          <ac:cxnSpMkLst>
            <pc:docMk/>
            <pc:sldMk cId="1434593457" sldId="275"/>
            <ac:cxnSpMk id="33" creationId="{92F01FF7-6C6B-1BCA-FAA3-F4ED8D0E6FD9}"/>
          </ac:cxnSpMkLst>
        </pc:cxnChg>
      </pc:sldChg>
      <pc:sldChg chg="modAnim">
        <pc:chgData name="Ketelyn Medina" userId="4342a56e1256850b" providerId="LiveId" clId="{5DFE54B6-CCEA-4960-9380-20A0D37997C8}" dt="2024-06-19T19:41:34.087" v="1192"/>
        <pc:sldMkLst>
          <pc:docMk/>
          <pc:sldMk cId="2998973517" sldId="279"/>
        </pc:sldMkLst>
      </pc:sldChg>
      <pc:sldChg chg="del">
        <pc:chgData name="Ketelyn Medina" userId="4342a56e1256850b" providerId="LiveId" clId="{5DFE54B6-CCEA-4960-9380-20A0D37997C8}" dt="2024-06-15T02:18:33.703" v="601" actId="47"/>
        <pc:sldMkLst>
          <pc:docMk/>
          <pc:sldMk cId="1099321690" sldId="289"/>
        </pc:sldMkLst>
      </pc:sldChg>
      <pc:sldChg chg="del">
        <pc:chgData name="Ketelyn Medina" userId="4342a56e1256850b" providerId="LiveId" clId="{5DFE54B6-CCEA-4960-9380-20A0D37997C8}" dt="2024-06-15T02:08:34.200" v="505" actId="47"/>
        <pc:sldMkLst>
          <pc:docMk/>
          <pc:sldMk cId="2491760842" sldId="290"/>
        </pc:sldMkLst>
      </pc:sldChg>
      <pc:sldChg chg="modSp mod">
        <pc:chgData name="Ketelyn Medina" userId="4342a56e1256850b" providerId="LiveId" clId="{5DFE54B6-CCEA-4960-9380-20A0D37997C8}" dt="2024-06-15T02:35:26.730" v="889" actId="1076"/>
        <pc:sldMkLst>
          <pc:docMk/>
          <pc:sldMk cId="3853878063" sldId="291"/>
        </pc:sldMkLst>
        <pc:spChg chg="mod">
          <ac:chgData name="Ketelyn Medina" userId="4342a56e1256850b" providerId="LiveId" clId="{5DFE54B6-CCEA-4960-9380-20A0D37997C8}" dt="2024-06-15T02:35:18.900" v="887" actId="1076"/>
          <ac:spMkLst>
            <pc:docMk/>
            <pc:sldMk cId="3853878063" sldId="291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35:24.437" v="888" actId="1076"/>
          <ac:spMkLst>
            <pc:docMk/>
            <pc:sldMk cId="3853878063" sldId="291"/>
            <ac:spMk id="10" creationId="{D54E57F3-B9A4-6DE6-7445-479A854293A0}"/>
          </ac:spMkLst>
        </pc:spChg>
        <pc:picChg chg="mod">
          <ac:chgData name="Ketelyn Medina" userId="4342a56e1256850b" providerId="LiveId" clId="{5DFE54B6-CCEA-4960-9380-20A0D37997C8}" dt="2024-06-15T02:35:26.730" v="889" actId="1076"/>
          <ac:picMkLst>
            <pc:docMk/>
            <pc:sldMk cId="3853878063" sldId="291"/>
            <ac:picMk id="3" creationId="{90C41010-BFBC-4121-CA86-88F022FC634C}"/>
          </ac:picMkLst>
        </pc:picChg>
      </pc:sldChg>
      <pc:sldChg chg="addSp delSp modSp add mod">
        <pc:chgData name="Ketelyn Medina" userId="4342a56e1256850b" providerId="LiveId" clId="{5DFE54B6-CCEA-4960-9380-20A0D37997C8}" dt="2024-06-19T19:33:49.062" v="1132" actId="27636"/>
        <pc:sldMkLst>
          <pc:docMk/>
          <pc:sldMk cId="1145170235" sldId="292"/>
        </pc:sldMkLst>
        <pc:spChg chg="mod">
          <ac:chgData name="Ketelyn Medina" userId="4342a56e1256850b" providerId="LiveId" clId="{5DFE54B6-CCEA-4960-9380-20A0D37997C8}" dt="2024-06-15T01:51:25.597" v="52" actId="1076"/>
          <ac:spMkLst>
            <pc:docMk/>
            <pc:sldMk cId="1145170235" sldId="292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1:48:07.972" v="2" actId="1076"/>
          <ac:spMkLst>
            <pc:docMk/>
            <pc:sldMk cId="1145170235" sldId="292"/>
            <ac:spMk id="3" creationId="{0715533D-8C5D-AA0D-038A-9A8CE75E0984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5" creationId="{FF9F6B28-74DF-0E41-70B8-65B622BBE360}"/>
          </ac:spMkLst>
        </pc:spChg>
        <pc:spChg chg="mod">
          <ac:chgData name="Ketelyn Medina" userId="4342a56e1256850b" providerId="LiveId" clId="{5DFE54B6-CCEA-4960-9380-20A0D37997C8}" dt="2024-06-15T01:48:24.572" v="4" actId="14100"/>
          <ac:spMkLst>
            <pc:docMk/>
            <pc:sldMk cId="1145170235" sldId="292"/>
            <ac:spMk id="6" creationId="{BE6CC7C1-64F6-2C22-1D1B-6E38255E38A3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8" creationId="{E2F5E0D5-2111-A16C-CEDA-4CC7E8DA16C5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9" creationId="{E778DDDD-B275-7CB3-E000-D2B1C5216B7E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0" creationId="{FA816912-0489-1203-A2A3-A1FAA00CF05C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1" creationId="{E2F58D05-072C-BB91-CCDD-E6EA065B4277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2" creationId="{9BD522F7-FF3F-83DC-317F-DFBC0B6E9381}"/>
          </ac:spMkLst>
        </pc:spChg>
        <pc:spChg chg="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3" creationId="{84961EF4-3815-A60C-A11D-E8B2AC11EC24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4" creationId="{661CB881-3706-5D5F-9647-EB9960CC90C5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5" creationId="{09C71608-7EF5-E1F3-2992-C7420DA9F7D2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6" creationId="{28262463-DBEA-D4E2-BF6D-1485EA12BA96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7" creationId="{C4131B3F-356B-D372-BE58-FEFEE4E1682F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8" creationId="{3ED55EFA-D1D9-DA3E-E6FB-E73CBA1C77F8}"/>
          </ac:spMkLst>
        </pc:spChg>
        <pc:spChg chg="add mod">
          <ac:chgData name="Ketelyn Medina" userId="4342a56e1256850b" providerId="LiveId" clId="{5DFE54B6-CCEA-4960-9380-20A0D37997C8}" dt="2024-06-15T01:49:06.437" v="5"/>
          <ac:spMkLst>
            <pc:docMk/>
            <pc:sldMk cId="1145170235" sldId="292"/>
            <ac:spMk id="19" creationId="{9AE9C127-F4EA-FCD8-B38B-78DE20B834B4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0" creationId="{D6647810-A3D9-E698-31A2-5A1589C2D139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4" creationId="{567883CF-3A52-E2D5-3865-D1BC78F9C25E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5" creationId="{A3B779FA-5D0D-7B33-49C3-C568FFA8B690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6" creationId="{74563197-69E5-7DAA-2F12-A0148C8AB3DA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7" creationId="{9E49C802-8125-1EBD-044D-8327168E83AB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8" creationId="{7A5D4953-E87F-D6E5-F831-3B176F16109F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29" creationId="{3258BA07-50E2-1702-1234-4943B565B2B0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1" creationId="{225933CB-33A8-7E1D-F9B8-786DEF81492C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2" creationId="{360E4B6C-480E-0588-DA1C-E74F60F7A33A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3" creationId="{B69513CC-0D5D-C9E8-513F-5D374ABCB7C1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4" creationId="{26917F96-856E-6384-8C10-C410F18E9CCE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5" creationId="{A25EF2F0-FD43-D9DC-0D24-992FE9C623F4}"/>
          </ac:spMkLst>
        </pc:spChg>
        <pc:spChg chg="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6" creationId="{EE5BBAA1-6689-3F52-3EEC-108E1CF0BD1F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7" creationId="{75CA9BE1-E713-8875-D20B-EDC0324E42BD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8" creationId="{117B393D-FB8C-E732-917B-039A4ACF5049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39" creationId="{BE51AB81-1F19-786E-6EA6-B28D5C59740E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0" creationId="{21870BAD-6547-3C2E-CFCC-5E91FEB3F72C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1" creationId="{54EDDEA6-B18D-77E2-8C34-FAE6D5AC381C}"/>
          </ac:spMkLst>
        </pc:spChg>
        <pc:spChg chg="add mod">
          <ac:chgData name="Ketelyn Medina" userId="4342a56e1256850b" providerId="LiveId" clId="{5DFE54B6-CCEA-4960-9380-20A0D37997C8}" dt="2024-06-15T01:49:36.757" v="6"/>
          <ac:spMkLst>
            <pc:docMk/>
            <pc:sldMk cId="1145170235" sldId="292"/>
            <ac:spMk id="42" creationId="{3C11D5EC-918D-2EC7-5A4D-CE5518C03060}"/>
          </ac:spMkLst>
        </pc:spChg>
        <pc:spChg chg="add del mod">
          <ac:chgData name="Ketelyn Medina" userId="4342a56e1256850b" providerId="LiveId" clId="{5DFE54B6-CCEA-4960-9380-20A0D37997C8}" dt="2024-06-15T01:49:46.265" v="8" actId="478"/>
          <ac:spMkLst>
            <pc:docMk/>
            <pc:sldMk cId="1145170235" sldId="292"/>
            <ac:spMk id="43" creationId="{EC8FCB11-9E58-4E6A-3E38-48B1CB1EED21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7" creationId="{366B18E8-D045-C7FC-52CF-38134F3E294A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8" creationId="{A6F17513-CAC2-A6B2-E0C6-8BF6E0E92947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49" creationId="{65D9157F-0A2A-DA87-A00D-8BF9BE09DCE4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0" creationId="{10E17910-BE92-7DEB-ACDD-04ED312BAD5E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1" creationId="{8202880E-C6D3-5107-FDD9-1552AEA218D8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2" creationId="{6C993AB8-AF16-E74F-D7F9-D25CECC3551A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4" creationId="{9D515B32-1666-2748-0BDD-C8C376708378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5" creationId="{35AEEEC4-7DEC-36B5-1930-D0EDF0919FAC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6" creationId="{94A40D4D-6104-7031-DA1C-0F9EFD4D0786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7" creationId="{D5FB0447-8A39-24B1-8DC6-EC91443C7C45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8" creationId="{1FB20F3D-1178-073D-C71E-3C05FA206900}"/>
          </ac:spMkLst>
        </pc:spChg>
        <pc:spChg chg="mod">
          <ac:chgData name="Ketelyn Medina" userId="4342a56e1256850b" providerId="LiveId" clId="{5DFE54B6-CCEA-4960-9380-20A0D37997C8}" dt="2024-06-15T01:49:41.889" v="7"/>
          <ac:spMkLst>
            <pc:docMk/>
            <pc:sldMk cId="1145170235" sldId="292"/>
            <ac:spMk id="59" creationId="{A538F9DD-C4E7-9217-5E11-1D1F340B8116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0" creationId="{42E5C47F-F675-5F15-B3B8-6259B581E22C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1" creationId="{CACA76DD-1AB0-4FD5-B948-B893513C09B6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2" creationId="{8D581A54-40EB-B4BB-69B5-B0D48E1AD0B7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3" creationId="{407FCBE6-7868-00E4-0373-05A11681B449}"/>
          </ac:spMkLst>
        </pc:spChg>
        <pc:spChg chg="add mod">
          <ac:chgData name="Ketelyn Medina" userId="4342a56e1256850b" providerId="LiveId" clId="{5DFE54B6-CCEA-4960-9380-20A0D37997C8}" dt="2024-06-15T01:51:11.707" v="40" actId="1076"/>
          <ac:spMkLst>
            <pc:docMk/>
            <pc:sldMk cId="1145170235" sldId="292"/>
            <ac:spMk id="64" creationId="{787B883A-492A-6990-E73D-A8EF38C74FD3}"/>
          </ac:spMkLst>
        </pc:spChg>
        <pc:spChg chg="add mod">
          <ac:chgData name="Ketelyn Medina" userId="4342a56e1256850b" providerId="LiveId" clId="{5DFE54B6-CCEA-4960-9380-20A0D37997C8}" dt="2024-06-19T19:33:49.062" v="1132" actId="27636"/>
          <ac:spMkLst>
            <pc:docMk/>
            <pc:sldMk cId="1145170235" sldId="292"/>
            <ac:spMk id="65" creationId="{7C2C29F5-620E-2C4B-FAFE-1A99DCFA3877}"/>
          </ac:spMkLst>
        </pc:spChg>
        <pc:grpChg chg="add mod">
          <ac:chgData name="Ketelyn Medina" userId="4342a56e1256850b" providerId="LiveId" clId="{5DFE54B6-CCEA-4960-9380-20A0D37997C8}" dt="2024-06-15T01:49:06.437" v="5"/>
          <ac:grpSpMkLst>
            <pc:docMk/>
            <pc:sldMk cId="1145170235" sldId="292"/>
            <ac:grpSpMk id="7" creationId="{B7507CBE-DF9E-5A68-A052-FB3390D0730A}"/>
          </ac:grpSpMkLst>
        </pc:grpChg>
        <pc:grpChg chg="add 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1" creationId="{5B1478B6-CF34-E99A-B7C9-BB59858BFCBB}"/>
          </ac:grpSpMkLst>
        </pc:grpChg>
        <pc:grpChg chg="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2" creationId="{7AA08411-F53B-05C7-900D-AA3810BFB951}"/>
          </ac:grpSpMkLst>
        </pc:grpChg>
        <pc:grpChg chg="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23" creationId="{9C8EF180-896D-C164-658D-FDC42404B5D4}"/>
          </ac:grpSpMkLst>
        </pc:grpChg>
        <pc:grpChg chg="add mod">
          <ac:chgData name="Ketelyn Medina" userId="4342a56e1256850b" providerId="LiveId" clId="{5DFE54B6-CCEA-4960-9380-20A0D37997C8}" dt="2024-06-15T01:49:36.757" v="6"/>
          <ac:grpSpMkLst>
            <pc:docMk/>
            <pc:sldMk cId="1145170235" sldId="292"/>
            <ac:grpSpMk id="30" creationId="{8D8EDC80-F477-3FE3-C01F-F47E2E78D16E}"/>
          </ac:grpSpMkLst>
        </pc:grpChg>
        <pc:grpChg chg="add mod">
          <ac:chgData name="Ketelyn Medina" userId="4342a56e1256850b" providerId="LiveId" clId="{5DFE54B6-CCEA-4960-9380-20A0D37997C8}" dt="2024-06-15T01:51:11.707" v="40" actId="1076"/>
          <ac:grpSpMkLst>
            <pc:docMk/>
            <pc:sldMk cId="1145170235" sldId="292"/>
            <ac:grpSpMk id="44" creationId="{FE1C5281-3AE3-254D-B1D0-6E1A5692D6CF}"/>
          </ac:grpSpMkLst>
        </pc:grpChg>
        <pc:grpChg chg="mod">
          <ac:chgData name="Ketelyn Medina" userId="4342a56e1256850b" providerId="LiveId" clId="{5DFE54B6-CCEA-4960-9380-20A0D37997C8}" dt="2024-06-15T01:49:41.889" v="7"/>
          <ac:grpSpMkLst>
            <pc:docMk/>
            <pc:sldMk cId="1145170235" sldId="292"/>
            <ac:grpSpMk id="45" creationId="{36160084-F1F3-4F20-9D4C-46F1A675AD2C}"/>
          </ac:grpSpMkLst>
        </pc:grpChg>
        <pc:grpChg chg="mod">
          <ac:chgData name="Ketelyn Medina" userId="4342a56e1256850b" providerId="LiveId" clId="{5DFE54B6-CCEA-4960-9380-20A0D37997C8}" dt="2024-06-15T01:49:41.889" v="7"/>
          <ac:grpSpMkLst>
            <pc:docMk/>
            <pc:sldMk cId="1145170235" sldId="292"/>
            <ac:grpSpMk id="46" creationId="{4A6FC58F-4ADC-56EE-3958-8798F4229370}"/>
          </ac:grpSpMkLst>
        </pc:grpChg>
        <pc:grpChg chg="add mod">
          <ac:chgData name="Ketelyn Medina" userId="4342a56e1256850b" providerId="LiveId" clId="{5DFE54B6-CCEA-4960-9380-20A0D37997C8}" dt="2024-06-15T01:51:11.707" v="40" actId="1076"/>
          <ac:grpSpMkLst>
            <pc:docMk/>
            <pc:sldMk cId="1145170235" sldId="292"/>
            <ac:grpSpMk id="53" creationId="{A3C5E074-0128-09A2-DD6D-4C57F0145572}"/>
          </ac:grpSpMkLst>
        </pc:grpChg>
      </pc:sldChg>
      <pc:sldChg chg="addSp delSp modSp add mod setBg delAnim modAnim">
        <pc:chgData name="Ketelyn Medina" userId="4342a56e1256850b" providerId="LiveId" clId="{5DFE54B6-CCEA-4960-9380-20A0D37997C8}" dt="2024-06-15T02:18:40.008" v="602"/>
        <pc:sldMkLst>
          <pc:docMk/>
          <pc:sldMk cId="2420045863" sldId="293"/>
        </pc:sldMkLst>
        <pc:spChg chg="mod">
          <ac:chgData name="Ketelyn Medina" userId="4342a56e1256850b" providerId="LiveId" clId="{5DFE54B6-CCEA-4960-9380-20A0D37997C8}" dt="2024-06-15T02:15:13.109" v="589" actId="1076"/>
          <ac:spMkLst>
            <pc:docMk/>
            <pc:sldMk cId="2420045863" sldId="293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15:27.933" v="591" actId="14100"/>
          <ac:spMkLst>
            <pc:docMk/>
            <pc:sldMk cId="2420045863" sldId="293"/>
            <ac:spMk id="4" creationId="{58F8000D-B1D7-239F-E17C-0742A702F959}"/>
          </ac:spMkLst>
        </pc:spChg>
        <pc:spChg chg="add del mod">
          <ac:chgData name="Ketelyn Medina" userId="4342a56e1256850b" providerId="LiveId" clId="{5DFE54B6-CCEA-4960-9380-20A0D37997C8}" dt="2024-06-15T02:15:19.004" v="590" actId="14100"/>
          <ac:spMkLst>
            <pc:docMk/>
            <pc:sldMk cId="2420045863" sldId="293"/>
            <ac:spMk id="6" creationId="{BE6CC7C1-64F6-2C22-1D1B-6E38255E38A3}"/>
          </ac:spMkLst>
        </pc:spChg>
        <pc:spChg chg="del">
          <ac:chgData name="Ketelyn Medina" userId="4342a56e1256850b" providerId="LiveId" clId="{5DFE54B6-CCEA-4960-9380-20A0D37997C8}" dt="2024-06-15T02:14:07.282" v="564" actId="478"/>
          <ac:spMkLst>
            <pc:docMk/>
            <pc:sldMk cId="2420045863" sldId="293"/>
            <ac:spMk id="7" creationId="{890034E1-7353-F5D1-6AC1-A78C6EF85196}"/>
          </ac:spMkLst>
        </pc:spChg>
        <pc:spChg chg="del">
          <ac:chgData name="Ketelyn Medina" userId="4342a56e1256850b" providerId="LiveId" clId="{5DFE54B6-CCEA-4960-9380-20A0D37997C8}" dt="2024-06-15T02:14:09.695" v="565" actId="478"/>
          <ac:spMkLst>
            <pc:docMk/>
            <pc:sldMk cId="2420045863" sldId="293"/>
            <ac:spMk id="8" creationId="{B13FD65F-9991-BDA2-1B6A-07674B682928}"/>
          </ac:spMkLst>
        </pc:spChg>
        <pc:spChg chg="mod">
          <ac:chgData name="Ketelyn Medina" userId="4342a56e1256850b" providerId="LiveId" clId="{5DFE54B6-CCEA-4960-9380-20A0D37997C8}" dt="2024-06-15T02:14:19.892" v="568" actId="1076"/>
          <ac:spMkLst>
            <pc:docMk/>
            <pc:sldMk cId="2420045863" sldId="293"/>
            <ac:spMk id="10" creationId="{51CBF5FF-AA66-54F4-E10A-4C5122A1BAD7}"/>
          </ac:spMkLst>
        </pc:spChg>
        <pc:spChg chg="del">
          <ac:chgData name="Ketelyn Medina" userId="4342a56e1256850b" providerId="LiveId" clId="{5DFE54B6-CCEA-4960-9380-20A0D37997C8}" dt="2024-06-15T02:14:14.710" v="567" actId="478"/>
          <ac:spMkLst>
            <pc:docMk/>
            <pc:sldMk cId="2420045863" sldId="293"/>
            <ac:spMk id="12" creationId="{B0AAAE6B-3FC5-F0D4-1698-804A7AAEF945}"/>
          </ac:spMkLst>
        </pc:spChg>
        <pc:spChg chg="del">
          <ac:chgData name="Ketelyn Medina" userId="4342a56e1256850b" providerId="LiveId" clId="{5DFE54B6-CCEA-4960-9380-20A0D37997C8}" dt="2024-06-15T02:14:12.992" v="566" actId="478"/>
          <ac:spMkLst>
            <pc:docMk/>
            <pc:sldMk cId="2420045863" sldId="293"/>
            <ac:spMk id="13" creationId="{FB636928-0B8A-312D-4985-0049E3481CA1}"/>
          </ac:spMkLst>
        </pc:spChg>
        <pc:spChg chg="del">
          <ac:chgData name="Ketelyn Medina" userId="4342a56e1256850b" providerId="LiveId" clId="{5DFE54B6-CCEA-4960-9380-20A0D37997C8}" dt="2024-06-15T02:14:02.349" v="563" actId="478"/>
          <ac:spMkLst>
            <pc:docMk/>
            <pc:sldMk cId="2420045863" sldId="293"/>
            <ac:spMk id="14" creationId="{B4C70F88-BFF3-D177-CBF0-93BA7488716C}"/>
          </ac:spMkLst>
        </pc:spChg>
        <pc:spChg chg="del">
          <ac:chgData name="Ketelyn Medina" userId="4342a56e1256850b" providerId="LiveId" clId="{5DFE54B6-CCEA-4960-9380-20A0D37997C8}" dt="2024-06-15T02:13:58.585" v="562" actId="478"/>
          <ac:spMkLst>
            <pc:docMk/>
            <pc:sldMk cId="2420045863" sldId="293"/>
            <ac:spMk id="19" creationId="{AF06BF71-4BE1-261F-DA49-44BC0C4DE297}"/>
          </ac:spMkLst>
        </pc:spChg>
        <pc:spChg chg="del">
          <ac:chgData name="Ketelyn Medina" userId="4342a56e1256850b" providerId="LiveId" clId="{5DFE54B6-CCEA-4960-9380-20A0D37997C8}" dt="2024-06-15T02:13:53.486" v="559" actId="478"/>
          <ac:spMkLst>
            <pc:docMk/>
            <pc:sldMk cId="2420045863" sldId="293"/>
            <ac:spMk id="20" creationId="{02F583B9-FCEE-B732-56A7-74E9C83D6FFA}"/>
          </ac:spMkLst>
        </pc:spChg>
        <pc:spChg chg="del">
          <ac:chgData name="Ketelyn Medina" userId="4342a56e1256850b" providerId="LiveId" clId="{5DFE54B6-CCEA-4960-9380-20A0D37997C8}" dt="2024-06-15T02:13:52.332" v="558" actId="478"/>
          <ac:spMkLst>
            <pc:docMk/>
            <pc:sldMk cId="2420045863" sldId="293"/>
            <ac:spMk id="21" creationId="{B6321926-09B9-7A6A-69F4-37F551AA39A2}"/>
          </ac:spMkLst>
        </pc:spChg>
        <pc:spChg chg="del mod">
          <ac:chgData name="Ketelyn Medina" userId="4342a56e1256850b" providerId="LiveId" clId="{5DFE54B6-CCEA-4960-9380-20A0D37997C8}" dt="2024-06-15T02:13:51.044" v="557" actId="478"/>
          <ac:spMkLst>
            <pc:docMk/>
            <pc:sldMk cId="2420045863" sldId="293"/>
            <ac:spMk id="22" creationId="{398151D9-AE9E-C89B-A664-344D803AEBD3}"/>
          </ac:spMkLst>
        </pc:spChg>
        <pc:picChg chg="add mod">
          <ac:chgData name="Ketelyn Medina" userId="4342a56e1256850b" providerId="LiveId" clId="{5DFE54B6-CCEA-4960-9380-20A0D37997C8}" dt="2024-06-15T02:16:52.646" v="595" actId="1076"/>
          <ac:picMkLst>
            <pc:docMk/>
            <pc:sldMk cId="2420045863" sldId="293"/>
            <ac:picMk id="5" creationId="{3A1A0101-E478-1D57-EF49-724E314C9B20}"/>
          </ac:picMkLst>
        </pc:picChg>
      </pc:sldChg>
      <pc:sldChg chg="addSp delSp modSp add mod">
        <pc:chgData name="Ketelyn Medina" userId="4342a56e1256850b" providerId="LiveId" clId="{5DFE54B6-CCEA-4960-9380-20A0D37997C8}" dt="2024-06-15T02:36:31.589" v="891" actId="207"/>
        <pc:sldMkLst>
          <pc:docMk/>
          <pc:sldMk cId="3004867344" sldId="294"/>
        </pc:sldMkLst>
        <pc:spChg chg="mod">
          <ac:chgData name="Ketelyn Medina" userId="4342a56e1256850b" providerId="LiveId" clId="{5DFE54B6-CCEA-4960-9380-20A0D37997C8}" dt="2024-06-15T02:36:31.589" v="891" actId="207"/>
          <ac:spMkLst>
            <pc:docMk/>
            <pc:sldMk cId="3004867344" sldId="294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4:29.140" v="634" actId="14100"/>
          <ac:spMkLst>
            <pc:docMk/>
            <pc:sldMk cId="3004867344" sldId="294"/>
            <ac:spMk id="6" creationId="{BE6CC7C1-64F6-2C22-1D1B-6E38255E38A3}"/>
          </ac:spMkLst>
        </pc:spChg>
        <pc:picChg chg="add mod">
          <ac:chgData name="Ketelyn Medina" userId="4342a56e1256850b" providerId="LiveId" clId="{5DFE54B6-CCEA-4960-9380-20A0D37997C8}" dt="2024-06-15T02:34:46.044" v="884" actId="1076"/>
          <ac:picMkLst>
            <pc:docMk/>
            <pc:sldMk cId="3004867344" sldId="294"/>
            <ac:picMk id="5" creationId="{5C1BBA87-A67D-3092-4124-339F2D3C16B6}"/>
          </ac:picMkLst>
        </pc:picChg>
        <pc:picChg chg="add mod ord">
          <ac:chgData name="Ketelyn Medina" userId="4342a56e1256850b" providerId="LiveId" clId="{5DFE54B6-CCEA-4960-9380-20A0D37997C8}" dt="2024-06-15T02:34:50.079" v="885" actId="167"/>
          <ac:picMkLst>
            <pc:docMk/>
            <pc:sldMk cId="3004867344" sldId="294"/>
            <ac:picMk id="7" creationId="{942AA26B-0535-4AD8-E3D7-033F4612C94D}"/>
          </ac:picMkLst>
        </pc:picChg>
        <pc:picChg chg="del mod">
          <ac:chgData name="Ketelyn Medina" userId="4342a56e1256850b" providerId="LiveId" clId="{5DFE54B6-CCEA-4960-9380-20A0D37997C8}" dt="2024-06-15T02:22:22.714" v="622" actId="478"/>
          <ac:picMkLst>
            <pc:docMk/>
            <pc:sldMk cId="3004867344" sldId="294"/>
            <ac:picMk id="8" creationId="{7541850B-EAE7-127D-543B-56019616166D}"/>
          </ac:picMkLst>
        </pc:picChg>
      </pc:sldChg>
      <pc:sldChg chg="modSp add mod">
        <pc:chgData name="Ketelyn Medina" userId="4342a56e1256850b" providerId="LiveId" clId="{5DFE54B6-CCEA-4960-9380-20A0D37997C8}" dt="2024-06-15T02:32:43.692" v="875" actId="1076"/>
        <pc:sldMkLst>
          <pc:docMk/>
          <pc:sldMk cId="806215345" sldId="295"/>
        </pc:sldMkLst>
        <pc:spChg chg="mod">
          <ac:chgData name="Ketelyn Medina" userId="4342a56e1256850b" providerId="LiveId" clId="{5DFE54B6-CCEA-4960-9380-20A0D37997C8}" dt="2024-06-15T02:32:43.692" v="875" actId="1076"/>
          <ac:spMkLst>
            <pc:docMk/>
            <pc:sldMk cId="806215345" sldId="295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2:47.213" v="625" actId="14100"/>
          <ac:spMkLst>
            <pc:docMk/>
            <pc:sldMk cId="806215345" sldId="295"/>
            <ac:spMk id="6" creationId="{BE6CC7C1-64F6-2C22-1D1B-6E38255E38A3}"/>
          </ac:spMkLst>
        </pc:spChg>
        <pc:picChg chg="mod modCrop">
          <ac:chgData name="Ketelyn Medina" userId="4342a56e1256850b" providerId="LiveId" clId="{5DFE54B6-CCEA-4960-9380-20A0D37997C8}" dt="2024-06-15T02:32:38.815" v="874" actId="1035"/>
          <ac:picMkLst>
            <pc:docMk/>
            <pc:sldMk cId="806215345" sldId="295"/>
            <ac:picMk id="5" creationId="{5C1BBA87-A67D-3092-4124-339F2D3C16B6}"/>
          </ac:picMkLst>
        </pc:picChg>
      </pc:sldChg>
      <pc:sldChg chg="delSp modSp add del mod delAnim modAnim">
        <pc:chgData name="Ketelyn Medina" userId="4342a56e1256850b" providerId="LiveId" clId="{5DFE54B6-CCEA-4960-9380-20A0D37997C8}" dt="2024-06-15T02:27:47.252" v="684" actId="2696"/>
        <pc:sldMkLst>
          <pc:docMk/>
          <pc:sldMk cId="3061733467" sldId="296"/>
        </pc:sldMkLst>
        <pc:spChg chg="mod">
          <ac:chgData name="Ketelyn Medina" userId="4342a56e1256850b" providerId="LiveId" clId="{5DFE54B6-CCEA-4960-9380-20A0D37997C8}" dt="2024-06-15T02:26:30.572" v="682" actId="1076"/>
          <ac:spMkLst>
            <pc:docMk/>
            <pc:sldMk cId="3061733467" sldId="296"/>
            <ac:spMk id="2" creationId="{6E73C384-412E-C240-10DE-97DB56BCCF1C}"/>
          </ac:spMkLst>
        </pc:spChg>
        <pc:spChg chg="del">
          <ac:chgData name="Ketelyn Medina" userId="4342a56e1256850b" providerId="LiveId" clId="{5DFE54B6-CCEA-4960-9380-20A0D37997C8}" dt="2024-06-15T02:25:24.864" v="638" actId="478"/>
          <ac:spMkLst>
            <pc:docMk/>
            <pc:sldMk cId="3061733467" sldId="296"/>
            <ac:spMk id="3" creationId="{930A4A72-6573-5E96-F28B-04851B8A4289}"/>
          </ac:spMkLst>
        </pc:spChg>
        <pc:spChg chg="del mod">
          <ac:chgData name="Ketelyn Medina" userId="4342a56e1256850b" providerId="LiveId" clId="{5DFE54B6-CCEA-4960-9380-20A0D37997C8}" dt="2024-06-15T02:25:45.643" v="654" actId="478"/>
          <ac:spMkLst>
            <pc:docMk/>
            <pc:sldMk cId="3061733467" sldId="296"/>
            <ac:spMk id="7" creationId="{7194A9DB-945F-3F33-291F-30DF4D3C728A}"/>
          </ac:spMkLst>
        </pc:spChg>
        <pc:spChg chg="del">
          <ac:chgData name="Ketelyn Medina" userId="4342a56e1256850b" providerId="LiveId" clId="{5DFE54B6-CCEA-4960-9380-20A0D37997C8}" dt="2024-06-15T02:25:44.662" v="653" actId="478"/>
          <ac:spMkLst>
            <pc:docMk/>
            <pc:sldMk cId="3061733467" sldId="296"/>
            <ac:spMk id="8" creationId="{9E100D88-F495-061C-BAD1-8C1AAD11EC44}"/>
          </ac:spMkLst>
        </pc:spChg>
        <pc:spChg chg="del mod">
          <ac:chgData name="Ketelyn Medina" userId="4342a56e1256850b" providerId="LiveId" clId="{5DFE54B6-CCEA-4960-9380-20A0D37997C8}" dt="2024-06-15T02:25:42.073" v="651" actId="478"/>
          <ac:spMkLst>
            <pc:docMk/>
            <pc:sldMk cId="3061733467" sldId="296"/>
            <ac:spMk id="9" creationId="{B16F0024-A01F-191C-75ED-98FB412EFD5B}"/>
          </ac:spMkLst>
        </pc:spChg>
        <pc:spChg chg="del mod">
          <ac:chgData name="Ketelyn Medina" userId="4342a56e1256850b" providerId="LiveId" clId="{5DFE54B6-CCEA-4960-9380-20A0D37997C8}" dt="2024-06-15T02:25:43.368" v="652" actId="478"/>
          <ac:spMkLst>
            <pc:docMk/>
            <pc:sldMk cId="3061733467" sldId="296"/>
            <ac:spMk id="11" creationId="{DA05CA5E-CCF5-F98A-D8F1-FB0E7C9EFEC1}"/>
          </ac:spMkLst>
        </pc:spChg>
        <pc:spChg chg="del">
          <ac:chgData name="Ketelyn Medina" userId="4342a56e1256850b" providerId="LiveId" clId="{5DFE54B6-CCEA-4960-9380-20A0D37997C8}" dt="2024-06-15T02:25:30.996" v="642" actId="478"/>
          <ac:spMkLst>
            <pc:docMk/>
            <pc:sldMk cId="3061733467" sldId="296"/>
            <ac:spMk id="12" creationId="{F03A3F65-B9E6-DCB3-F187-F1A832AECF56}"/>
          </ac:spMkLst>
        </pc:spChg>
        <pc:spChg chg="del mod">
          <ac:chgData name="Ketelyn Medina" userId="4342a56e1256850b" providerId="LiveId" clId="{5DFE54B6-CCEA-4960-9380-20A0D37997C8}" dt="2024-06-15T02:25:34.151" v="644" actId="478"/>
          <ac:spMkLst>
            <pc:docMk/>
            <pc:sldMk cId="3061733467" sldId="296"/>
            <ac:spMk id="14" creationId="{E2123D25-871F-0181-05A7-5B35045735AE}"/>
          </ac:spMkLst>
        </pc:spChg>
        <pc:spChg chg="del mod">
          <ac:chgData name="Ketelyn Medina" userId="4342a56e1256850b" providerId="LiveId" clId="{5DFE54B6-CCEA-4960-9380-20A0D37997C8}" dt="2024-06-15T02:25:30.225" v="641" actId="478"/>
          <ac:spMkLst>
            <pc:docMk/>
            <pc:sldMk cId="3061733467" sldId="296"/>
            <ac:spMk id="15" creationId="{4360445D-D84E-38FD-D7FD-4EE9C9F6317C}"/>
          </ac:spMkLst>
        </pc:spChg>
        <pc:picChg chg="mod">
          <ac:chgData name="Ketelyn Medina" userId="4342a56e1256850b" providerId="LiveId" clId="{5DFE54B6-CCEA-4960-9380-20A0D37997C8}" dt="2024-06-15T02:27:30.013" v="683" actId="1076"/>
          <ac:picMkLst>
            <pc:docMk/>
            <pc:sldMk cId="3061733467" sldId="296"/>
            <ac:picMk id="5" creationId="{CCB6EF67-3E00-0D2E-8468-5965B95A5EF8}"/>
          </ac:picMkLst>
        </pc:picChg>
        <pc:picChg chg="del">
          <ac:chgData name="Ketelyn Medina" userId="4342a56e1256850b" providerId="LiveId" clId="{5DFE54B6-CCEA-4960-9380-20A0D37997C8}" dt="2024-06-15T02:25:38.460" v="646" actId="478"/>
          <ac:picMkLst>
            <pc:docMk/>
            <pc:sldMk cId="3061733467" sldId="296"/>
            <ac:picMk id="18" creationId="{3563F913-7598-D826-7DB1-2A991E86AEAF}"/>
          </ac:picMkLst>
        </pc:picChg>
        <pc:picChg chg="del">
          <ac:chgData name="Ketelyn Medina" userId="4342a56e1256850b" providerId="LiveId" clId="{5DFE54B6-CCEA-4960-9380-20A0D37997C8}" dt="2024-06-15T02:25:38.075" v="645" actId="478"/>
          <ac:picMkLst>
            <pc:docMk/>
            <pc:sldMk cId="3061733467" sldId="296"/>
            <ac:picMk id="2050" creationId="{9324C554-A230-402F-EF13-9CEA83BA0B14}"/>
          </ac:picMkLst>
        </pc:picChg>
        <pc:picChg chg="del">
          <ac:chgData name="Ketelyn Medina" userId="4342a56e1256850b" providerId="LiveId" clId="{5DFE54B6-CCEA-4960-9380-20A0D37997C8}" dt="2024-06-15T02:25:39.112" v="647" actId="478"/>
          <ac:picMkLst>
            <pc:docMk/>
            <pc:sldMk cId="3061733467" sldId="296"/>
            <ac:picMk id="2054" creationId="{AD474E16-3F62-BEA8-0B4B-F9DC21ABE78C}"/>
          </ac:picMkLst>
        </pc:picChg>
        <pc:picChg chg="del">
          <ac:chgData name="Ketelyn Medina" userId="4342a56e1256850b" providerId="LiveId" clId="{5DFE54B6-CCEA-4960-9380-20A0D37997C8}" dt="2024-06-15T02:25:39.597" v="648" actId="478"/>
          <ac:picMkLst>
            <pc:docMk/>
            <pc:sldMk cId="3061733467" sldId="296"/>
            <ac:picMk id="2058" creationId="{10CC30F3-9EDF-3A6E-412C-7A38945211B5}"/>
          </ac:picMkLst>
        </pc:picChg>
      </pc:sldChg>
      <pc:sldChg chg="addSp modSp add mod">
        <pc:chgData name="Ketelyn Medina" userId="4342a56e1256850b" providerId="LiveId" clId="{5DFE54B6-CCEA-4960-9380-20A0D37997C8}" dt="2024-06-15T02:36:37.101" v="892" actId="207"/>
        <pc:sldMkLst>
          <pc:docMk/>
          <pc:sldMk cId="4138826741" sldId="296"/>
        </pc:sldMkLst>
        <pc:spChg chg="mod">
          <ac:chgData name="Ketelyn Medina" userId="4342a56e1256850b" providerId="LiveId" clId="{5DFE54B6-CCEA-4960-9380-20A0D37997C8}" dt="2024-06-15T02:36:37.101" v="892" actId="207"/>
          <ac:spMkLst>
            <pc:docMk/>
            <pc:sldMk cId="4138826741" sldId="296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29:12.789" v="733" actId="1035"/>
          <ac:spMkLst>
            <pc:docMk/>
            <pc:sldMk cId="4138826741" sldId="296"/>
            <ac:spMk id="6" creationId="{BE6CC7C1-64F6-2C22-1D1B-6E38255E38A3}"/>
          </ac:spMkLst>
        </pc:spChg>
        <pc:picChg chg="mod">
          <ac:chgData name="Ketelyn Medina" userId="4342a56e1256850b" providerId="LiveId" clId="{5DFE54B6-CCEA-4960-9380-20A0D37997C8}" dt="2024-06-15T02:34:05.075" v="883" actId="1076"/>
          <ac:picMkLst>
            <pc:docMk/>
            <pc:sldMk cId="4138826741" sldId="296"/>
            <ac:picMk id="5" creationId="{5C1BBA87-A67D-3092-4124-339F2D3C16B6}"/>
          </ac:picMkLst>
        </pc:picChg>
        <pc:picChg chg="add mod">
          <ac:chgData name="Ketelyn Medina" userId="4342a56e1256850b" providerId="LiveId" clId="{5DFE54B6-CCEA-4960-9380-20A0D37997C8}" dt="2024-06-15T02:34:58.990" v="886" actId="1076"/>
          <ac:picMkLst>
            <pc:docMk/>
            <pc:sldMk cId="4138826741" sldId="296"/>
            <ac:picMk id="7" creationId="{094C33D4-8BF3-C7F7-58B9-4E1401D15559}"/>
          </ac:picMkLst>
        </pc:picChg>
      </pc:sldChg>
      <pc:sldChg chg="delSp modSp add mod">
        <pc:chgData name="Ketelyn Medina" userId="4342a56e1256850b" providerId="LiveId" clId="{5DFE54B6-CCEA-4960-9380-20A0D37997C8}" dt="2024-06-15T02:31:56.435" v="838" actId="478"/>
        <pc:sldMkLst>
          <pc:docMk/>
          <pc:sldMk cId="3932169162" sldId="297"/>
        </pc:sldMkLst>
        <pc:spChg chg="mod">
          <ac:chgData name="Ketelyn Medina" userId="4342a56e1256850b" providerId="LiveId" clId="{5DFE54B6-CCEA-4960-9380-20A0D37997C8}" dt="2024-06-15T02:31:45.619" v="837" actId="1076"/>
          <ac:spMkLst>
            <pc:docMk/>
            <pc:sldMk cId="3932169162" sldId="297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5T02:30:43.567" v="831" actId="1035"/>
          <ac:spMkLst>
            <pc:docMk/>
            <pc:sldMk cId="3932169162" sldId="297"/>
            <ac:spMk id="6" creationId="{BE6CC7C1-64F6-2C22-1D1B-6E38255E38A3}"/>
          </ac:spMkLst>
        </pc:spChg>
        <pc:picChg chg="del">
          <ac:chgData name="Ketelyn Medina" userId="4342a56e1256850b" providerId="LiveId" clId="{5DFE54B6-CCEA-4960-9380-20A0D37997C8}" dt="2024-06-15T02:31:56.435" v="838" actId="478"/>
          <ac:picMkLst>
            <pc:docMk/>
            <pc:sldMk cId="3932169162" sldId="297"/>
            <ac:picMk id="5" creationId="{5C1BBA87-A67D-3092-4124-339F2D3C16B6}"/>
          </ac:picMkLst>
        </pc:picChg>
        <pc:picChg chg="mod modCrop">
          <ac:chgData name="Ketelyn Medina" userId="4342a56e1256850b" providerId="LiveId" clId="{5DFE54B6-CCEA-4960-9380-20A0D37997C8}" dt="2024-06-15T02:31:41.117" v="836" actId="1076"/>
          <ac:picMkLst>
            <pc:docMk/>
            <pc:sldMk cId="3932169162" sldId="297"/>
            <ac:picMk id="7" creationId="{094C33D4-8BF3-C7F7-58B9-4E1401D15559}"/>
          </ac:picMkLst>
        </pc:picChg>
      </pc:sldChg>
      <pc:sldChg chg="addSp delSp modSp add mod ord modAnim">
        <pc:chgData name="Ketelyn Medina" userId="4342a56e1256850b" providerId="LiveId" clId="{5DFE54B6-CCEA-4960-9380-20A0D37997C8}" dt="2024-06-19T19:41:04.312" v="1189"/>
        <pc:sldMkLst>
          <pc:docMk/>
          <pc:sldMk cId="4063401272" sldId="300"/>
        </pc:sldMkLst>
        <pc:spChg chg="mod">
          <ac:chgData name="Ketelyn Medina" userId="4342a56e1256850b" providerId="LiveId" clId="{5DFE54B6-CCEA-4960-9380-20A0D37997C8}" dt="2024-06-19T17:51:23.335" v="986" actId="1037"/>
          <ac:spMkLst>
            <pc:docMk/>
            <pc:sldMk cId="4063401272" sldId="300"/>
            <ac:spMk id="2" creationId="{6E73C384-412E-C240-10DE-97DB56BCCF1C}"/>
          </ac:spMkLst>
        </pc:spChg>
        <pc:spChg chg="mod">
          <ac:chgData name="Ketelyn Medina" userId="4342a56e1256850b" providerId="LiveId" clId="{5DFE54B6-CCEA-4960-9380-20A0D37997C8}" dt="2024-06-19T17:49:42.265" v="930" actId="14100"/>
          <ac:spMkLst>
            <pc:docMk/>
            <pc:sldMk cId="4063401272" sldId="300"/>
            <ac:spMk id="3" creationId="{1FFDDB15-655C-49CE-E043-B38408C786D5}"/>
          </ac:spMkLst>
        </pc:spChg>
        <pc:spChg chg="mod">
          <ac:chgData name="Ketelyn Medina" userId="4342a56e1256850b" providerId="LiveId" clId="{5DFE54B6-CCEA-4960-9380-20A0D37997C8}" dt="2024-06-19T17:49:46.977" v="931" actId="14100"/>
          <ac:spMkLst>
            <pc:docMk/>
            <pc:sldMk cId="4063401272" sldId="300"/>
            <ac:spMk id="5" creationId="{3A34CE0C-A8A1-4F63-4C56-6DFC6CD1773E}"/>
          </ac:spMkLst>
        </pc:spChg>
        <pc:spChg chg="mod">
          <ac:chgData name="Ketelyn Medina" userId="4342a56e1256850b" providerId="LiveId" clId="{5DFE54B6-CCEA-4960-9380-20A0D37997C8}" dt="2024-06-19T19:33:47.681" v="1129" actId="1076"/>
          <ac:spMkLst>
            <pc:docMk/>
            <pc:sldMk cId="4063401272" sldId="300"/>
            <ac:spMk id="6" creationId="{BE6CC7C1-64F6-2C22-1D1B-6E38255E38A3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9" creationId="{7696E7D6-A51F-C338-6C1B-BB230D1AEC60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1" creationId="{B75298CA-FBDA-FE55-5533-56E979ABA4C3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3" creationId="{4B18A14E-943B-4F13-1EF1-46ACA25FBD90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4" creationId="{7E41CF3D-5444-D20E-68FD-3DDBDE6B56CE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5" creationId="{904AF561-BD51-6641-41AE-68D0E8923C98}"/>
          </ac:spMkLst>
        </pc:spChg>
        <pc:spChg chg="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6" creationId="{81990906-50E2-7BBA-92CF-9D55FAC2C2C4}"/>
          </ac:spMkLst>
        </pc:spChg>
        <pc:spChg chg="add mod">
          <ac:chgData name="Ketelyn Medina" userId="4342a56e1256850b" providerId="LiveId" clId="{5DFE54B6-CCEA-4960-9380-20A0D37997C8}" dt="2024-06-19T19:33:49.046" v="1131"/>
          <ac:spMkLst>
            <pc:docMk/>
            <pc:sldMk cId="4063401272" sldId="300"/>
            <ac:spMk id="17" creationId="{C1BF2E9E-0C3C-0E9C-3089-87D861249A77}"/>
          </ac:spMkLst>
        </pc:spChg>
        <pc:spChg chg="add 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18" creationId="{9B0E8808-2F78-8C6B-44BC-BC33898F66C2}"/>
          </ac:spMkLst>
        </pc:spChg>
        <pc:spChg chg="add mod">
          <ac:chgData name="Ketelyn Medina" userId="4342a56e1256850b" providerId="LiveId" clId="{5DFE54B6-CCEA-4960-9380-20A0D37997C8}" dt="2024-06-19T19:33:49.046" v="1131"/>
          <ac:spMkLst>
            <pc:docMk/>
            <pc:sldMk cId="4063401272" sldId="300"/>
            <ac:spMk id="19" creationId="{18643E6B-20C3-831C-1ED6-4EFDF09811B6}"/>
          </ac:spMkLst>
        </pc:spChg>
        <pc:spChg chg="add mod">
          <ac:chgData name="Ketelyn Medina" userId="4342a56e1256850b" providerId="LiveId" clId="{5DFE54B6-CCEA-4960-9380-20A0D37997C8}" dt="2024-06-19T19:33:44.115" v="1126"/>
          <ac:spMkLst>
            <pc:docMk/>
            <pc:sldMk cId="4063401272" sldId="300"/>
            <ac:spMk id="20" creationId="{DCE03009-95FC-DBBF-61D8-A0BA766707F3}"/>
          </ac:spMkLst>
        </pc:spChg>
        <pc:spChg chg="mod">
          <ac:chgData name="Ketelyn Medina" userId="4342a56e1256850b" providerId="LiveId" clId="{5DFE54B6-CCEA-4960-9380-20A0D37997C8}" dt="2024-06-19T19:35:53.127" v="1142" actId="207"/>
          <ac:spMkLst>
            <pc:docMk/>
            <pc:sldMk cId="4063401272" sldId="300"/>
            <ac:spMk id="22" creationId="{9134F46F-83C2-2FDA-3CB0-4921C4260285}"/>
          </ac:spMkLst>
        </pc:spChg>
        <pc:spChg chg="mod">
          <ac:chgData name="Ketelyn Medina" userId="4342a56e1256850b" providerId="LiveId" clId="{5DFE54B6-CCEA-4960-9380-20A0D37997C8}" dt="2024-06-19T19:34:36.052" v="1139" actId="207"/>
          <ac:spMkLst>
            <pc:docMk/>
            <pc:sldMk cId="4063401272" sldId="300"/>
            <ac:spMk id="23" creationId="{DE10C972-F2D4-35D0-35C8-239D32BC9D52}"/>
          </ac:spMkLst>
        </pc:spChg>
        <pc:spChg chg="mod">
          <ac:chgData name="Ketelyn Medina" userId="4342a56e1256850b" providerId="LiveId" clId="{5DFE54B6-CCEA-4960-9380-20A0D37997C8}" dt="2024-06-19T19:33:50.070" v="1133"/>
          <ac:spMkLst>
            <pc:docMk/>
            <pc:sldMk cId="4063401272" sldId="300"/>
            <ac:spMk id="25" creationId="{05718B95-CAB2-B573-9A82-A1330462F46A}"/>
          </ac:spMkLst>
        </pc:spChg>
        <pc:spChg chg="mod">
          <ac:chgData name="Ketelyn Medina" userId="4342a56e1256850b" providerId="LiveId" clId="{5DFE54B6-CCEA-4960-9380-20A0D37997C8}" dt="2024-06-19T19:36:29.146" v="1145" actId="115"/>
          <ac:spMkLst>
            <pc:docMk/>
            <pc:sldMk cId="4063401272" sldId="300"/>
            <ac:spMk id="26" creationId="{8D5C3A5E-BE25-B1AB-8DD5-B1D5C2FC8368}"/>
          </ac:spMkLst>
        </pc:spChg>
        <pc:spChg chg="mod">
          <ac:chgData name="Ketelyn Medina" userId="4342a56e1256850b" providerId="LiveId" clId="{5DFE54B6-CCEA-4960-9380-20A0D37997C8}" dt="2024-06-19T19:35:59.969" v="1143" actId="207"/>
          <ac:spMkLst>
            <pc:docMk/>
            <pc:sldMk cId="4063401272" sldId="300"/>
            <ac:spMk id="27" creationId="{B3A783DD-BB99-4B18-B99A-E8EC40CE0C7E}"/>
          </ac:spMkLst>
        </pc:spChg>
        <pc:spChg chg="mod">
          <ac:chgData name="Ketelyn Medina" userId="4342a56e1256850b" providerId="LiveId" clId="{5DFE54B6-CCEA-4960-9380-20A0D37997C8}" dt="2024-06-19T19:33:50.070" v="1133"/>
          <ac:spMkLst>
            <pc:docMk/>
            <pc:sldMk cId="4063401272" sldId="300"/>
            <ac:spMk id="28" creationId="{0F740276-946B-1DAF-A8E8-69F6D1DD0C5C}"/>
          </ac:spMkLst>
        </pc:spChg>
        <pc:spChg chg="add mod">
          <ac:chgData name="Ketelyn Medina" userId="4342a56e1256850b" providerId="LiveId" clId="{5DFE54B6-CCEA-4960-9380-20A0D37997C8}" dt="2024-06-19T19:39:27.956" v="1170" actId="14100"/>
          <ac:spMkLst>
            <pc:docMk/>
            <pc:sldMk cId="4063401272" sldId="300"/>
            <ac:spMk id="29" creationId="{EA31CF05-DDC0-0CA7-94B6-851FB658F7B4}"/>
          </ac:spMkLst>
        </pc:spChg>
        <pc:spChg chg="add mod">
          <ac:chgData name="Ketelyn Medina" userId="4342a56e1256850b" providerId="LiveId" clId="{5DFE54B6-CCEA-4960-9380-20A0D37997C8}" dt="2024-06-19T19:39:27.956" v="1170" actId="14100"/>
          <ac:spMkLst>
            <pc:docMk/>
            <pc:sldMk cId="4063401272" sldId="300"/>
            <ac:spMk id="30" creationId="{810A2D3F-3CC6-56E8-4D5F-9C76FBFBE789}"/>
          </ac:spMkLst>
        </pc:spChg>
        <pc:spChg chg="add mod">
          <ac:chgData name="Ketelyn Medina" userId="4342a56e1256850b" providerId="LiveId" clId="{5DFE54B6-CCEA-4960-9380-20A0D37997C8}" dt="2024-06-19T19:39:27.956" v="1170" actId="14100"/>
          <ac:spMkLst>
            <pc:docMk/>
            <pc:sldMk cId="4063401272" sldId="300"/>
            <ac:spMk id="31" creationId="{A2B0F2C7-32F9-9840-CD2D-81F00E64EA8A}"/>
          </ac:spMkLst>
        </pc:spChg>
        <pc:spChg chg="add mod">
          <ac:chgData name="Ketelyn Medina" userId="4342a56e1256850b" providerId="LiveId" clId="{5DFE54B6-CCEA-4960-9380-20A0D37997C8}" dt="2024-06-19T19:39:27.956" v="1170" actId="14100"/>
          <ac:spMkLst>
            <pc:docMk/>
            <pc:sldMk cId="4063401272" sldId="300"/>
            <ac:spMk id="32" creationId="{0CA3C749-3289-6906-17D1-882CE898BB1B}"/>
          </ac:spMkLst>
        </pc:spChg>
        <pc:spChg chg="add del mod">
          <ac:chgData name="Ketelyn Medina" userId="4342a56e1256850b" providerId="LiveId" clId="{5DFE54B6-CCEA-4960-9380-20A0D37997C8}" dt="2024-06-19T19:40:26.305" v="1185" actId="478"/>
          <ac:spMkLst>
            <pc:docMk/>
            <pc:sldMk cId="4063401272" sldId="300"/>
            <ac:spMk id="33" creationId="{8120DAAC-763F-3975-2230-402995C1B331}"/>
          </ac:spMkLst>
        </pc:spChg>
        <pc:grpChg chg="add mod">
          <ac:chgData name="Ketelyn Medina" userId="4342a56e1256850b" providerId="LiveId" clId="{5DFE54B6-CCEA-4960-9380-20A0D37997C8}" dt="2024-06-19T19:33:44.115" v="1126"/>
          <ac:grpSpMkLst>
            <pc:docMk/>
            <pc:sldMk cId="4063401272" sldId="300"/>
            <ac:grpSpMk id="7" creationId="{B9AC6B8F-2A17-A0E3-1491-324D9405C494}"/>
          </ac:grpSpMkLst>
        </pc:grpChg>
        <pc:grpChg chg="add mod">
          <ac:chgData name="Ketelyn Medina" userId="4342a56e1256850b" providerId="LiveId" clId="{5DFE54B6-CCEA-4960-9380-20A0D37997C8}" dt="2024-06-19T19:33:44.115" v="1126"/>
          <ac:grpSpMkLst>
            <pc:docMk/>
            <pc:sldMk cId="4063401272" sldId="300"/>
            <ac:grpSpMk id="12" creationId="{1CFD238A-10B4-D1A1-611F-CE32C96DE90F}"/>
          </ac:grpSpMkLst>
        </pc:grpChg>
        <pc:grpChg chg="add mod">
          <ac:chgData name="Ketelyn Medina" userId="4342a56e1256850b" providerId="LiveId" clId="{5DFE54B6-CCEA-4960-9380-20A0D37997C8}" dt="2024-06-19T19:39:27.956" v="1170" actId="14100"/>
          <ac:grpSpMkLst>
            <pc:docMk/>
            <pc:sldMk cId="4063401272" sldId="300"/>
            <ac:grpSpMk id="21" creationId="{2977668B-972C-0BD0-2D9F-976DE5C9F5BF}"/>
          </ac:grpSpMkLst>
        </pc:grpChg>
        <pc:grpChg chg="add mod">
          <ac:chgData name="Ketelyn Medina" userId="4342a56e1256850b" providerId="LiveId" clId="{5DFE54B6-CCEA-4960-9380-20A0D37997C8}" dt="2024-06-19T19:39:27.956" v="1170" actId="14100"/>
          <ac:grpSpMkLst>
            <pc:docMk/>
            <pc:sldMk cId="4063401272" sldId="300"/>
            <ac:grpSpMk id="24" creationId="{48B3A00E-F816-A93C-9A15-72A4BB0AF063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2474216-CFA5-7E44-0ED5-2A144F7B7E5B}"/>
              </a:ext>
            </a:extLst>
          </p:cNvPr>
          <p:cNvSpPr txBox="1"/>
          <p:nvPr/>
        </p:nvSpPr>
        <p:spPr>
          <a:xfrm>
            <a:off x="734693" y="123252"/>
            <a:ext cx="23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EB2BEC6-72FF-E67A-A205-65B0A5A3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009773" y="523362"/>
            <a:ext cx="7518400" cy="61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554F9CD-436F-815D-E4A5-63A5EF679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009773" y="7008242"/>
            <a:ext cx="7518400" cy="61881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2AA26B-0535-4AD8-E3D7-033F4612C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" t="3771"/>
          <a:stretch/>
        </p:blipFill>
        <p:spPr>
          <a:xfrm>
            <a:off x="955040" y="7008242"/>
            <a:ext cx="11236960" cy="58815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787078"/>
            <a:ext cx="13482458" cy="6070922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DER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3" y="7008242"/>
            <a:ext cx="1040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9028" y="4378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DER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" b="376"/>
          <a:stretch/>
        </p:blipFill>
        <p:spPr>
          <a:xfrm>
            <a:off x="1159442" y="487680"/>
            <a:ext cx="9419820" cy="61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91439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9548" y="170275"/>
            <a:ext cx="1520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CLASSES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C1BBA87-A67D-3092-4124-339F2D3C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4" y="7879678"/>
            <a:ext cx="9419820" cy="6205999"/>
          </a:xfrm>
          <a:prstGeom prst="rect">
            <a:avLst/>
          </a:prstGeom>
        </p:spPr>
      </p:pic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00" y="7879678"/>
            <a:ext cx="807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-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17468" y="8239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CLASSES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871638" y="636836"/>
            <a:ext cx="10448723" cy="5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82060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11252" y="8239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SEQUÊNCIA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1134637" y="7506559"/>
            <a:ext cx="10448723" cy="5984432"/>
          </a:xfrm>
          <a:prstGeom prst="rect">
            <a:avLst/>
          </a:prstGeom>
        </p:spPr>
      </p:pic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E2B59E20-4EA8-4677-BF7F-4C53F70E1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0"/>
          <a:stretch/>
        </p:blipFill>
        <p:spPr>
          <a:xfrm>
            <a:off x="3313909" y="7330046"/>
            <a:ext cx="5564181" cy="60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7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-5"/>
            <a:ext cx="13482458" cy="6621273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58952"/>
            <a:ext cx="1566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SEQUÊNCIA</a:t>
            </a:r>
          </a:p>
        </p:txBody>
      </p:sp>
      <p:pic>
        <p:nvPicPr>
          <p:cNvPr id="7" name="Imagem 6" descr="Diagrama, Linha do tempo&#10;&#10;Descrição gerada automaticamente com confiança média">
            <a:extLst>
              <a:ext uri="{FF2B5EF4-FFF2-40B4-BE49-F238E27FC236}">
                <a16:creationId xmlns:a16="http://schemas.microsoft.com/office/drawing/2014/main" id="{094C33D4-8BF3-C7F7-58B9-4E1401D15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5"/>
          <a:stretch/>
        </p:blipFill>
        <p:spPr>
          <a:xfrm>
            <a:off x="544611" y="7140194"/>
            <a:ext cx="10448723" cy="5984432"/>
          </a:xfrm>
          <a:prstGeom prst="rect">
            <a:avLst/>
          </a:prstGeom>
        </p:spPr>
      </p:pic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94CDA12C-1000-0E24-DCB7-F2E9B41BB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40"/>
          <a:stretch/>
        </p:blipFill>
        <p:spPr>
          <a:xfrm>
            <a:off x="3313909" y="599153"/>
            <a:ext cx="5564181" cy="60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744859" y="2191101"/>
            <a:ext cx="2702277" cy="2475796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5327965" y="1574371"/>
            <a:ext cx="153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INOVAÇÃO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90C41010-BFBC-4121-CA86-88F022FC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071" y="2864731"/>
            <a:ext cx="983851" cy="983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199522-B451-320B-E82E-F17278BD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3771"/>
          <a:stretch/>
        </p:blipFill>
        <p:spPr>
          <a:xfrm>
            <a:off x="734693" y="-6258294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729159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Aptos SemiBold" panose="020B000402020202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INOVAÇÃO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A360CD5A-D02C-ACF3-E918-C4AD9DB8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60670" y="-530039"/>
            <a:ext cx="983851" cy="98385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153447F-319C-F910-8119-C0B818ED3D75}"/>
              </a:ext>
            </a:extLst>
          </p:cNvPr>
          <p:cNvSpPr txBox="1">
            <a:spLocks/>
          </p:cNvSpPr>
          <p:nvPr/>
        </p:nvSpPr>
        <p:spPr>
          <a:xfrm>
            <a:off x="464194" y="1036404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Origem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0B500A4-E3AA-6427-DCE0-4D6591E0C88A}"/>
              </a:ext>
            </a:extLst>
          </p:cNvPr>
          <p:cNvSpPr txBox="1">
            <a:spLocks/>
          </p:cNvSpPr>
          <p:nvPr/>
        </p:nvSpPr>
        <p:spPr>
          <a:xfrm>
            <a:off x="464194" y="2959626"/>
            <a:ext cx="1826722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Por que usar?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9B2725-A006-E261-01BB-94677EC3A5FB}"/>
              </a:ext>
            </a:extLst>
          </p:cNvPr>
          <p:cNvSpPr txBox="1">
            <a:spLocks/>
          </p:cNvSpPr>
          <p:nvPr/>
        </p:nvSpPr>
        <p:spPr>
          <a:xfrm>
            <a:off x="5247871" y="2957160"/>
            <a:ext cx="1599085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Vantagens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D422630-FE3A-26FB-BC14-2ABCD247263D}"/>
              </a:ext>
            </a:extLst>
          </p:cNvPr>
          <p:cNvSpPr txBox="1">
            <a:spLocks/>
          </p:cNvSpPr>
          <p:nvPr/>
        </p:nvSpPr>
        <p:spPr>
          <a:xfrm>
            <a:off x="8779825" y="2934080"/>
            <a:ext cx="186851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Quando usar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4CEC532-4E53-9BC0-FA8C-3D57057BF925}"/>
              </a:ext>
            </a:extLst>
          </p:cNvPr>
          <p:cNvSpPr txBox="1">
            <a:spLocks/>
          </p:cNvSpPr>
          <p:nvPr/>
        </p:nvSpPr>
        <p:spPr>
          <a:xfrm>
            <a:off x="464194" y="1899211"/>
            <a:ext cx="10809942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Criado em 1995 por Tatu </a:t>
            </a:r>
            <a:r>
              <a:rPr lang="pt-BR" sz="1600" dirty="0" err="1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Ylönen</a:t>
            </a:r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 para garantir segurança na transmissão de dados após incidentes de espionagem.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6D477EA-39C8-542C-E9C5-DAB3CD9255F8}"/>
              </a:ext>
            </a:extLst>
          </p:cNvPr>
          <p:cNvSpPr txBox="1">
            <a:spLocks/>
          </p:cNvSpPr>
          <p:nvPr/>
        </p:nvSpPr>
        <p:spPr>
          <a:xfrm>
            <a:off x="464194" y="359803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Segurança: Criptografa comunicações.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41E3B38-538D-4A6A-BAF0-1EF24B3FD5D9}"/>
              </a:ext>
            </a:extLst>
          </p:cNvPr>
          <p:cNvSpPr txBox="1">
            <a:spLocks/>
          </p:cNvSpPr>
          <p:nvPr/>
        </p:nvSpPr>
        <p:spPr>
          <a:xfrm>
            <a:off x="464194" y="4105923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Autenticação: Usa chaves públicas.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807BE5E-6F5C-DACB-3030-CD7D256BA6C2}"/>
              </a:ext>
            </a:extLst>
          </p:cNvPr>
          <p:cNvSpPr txBox="1">
            <a:spLocks/>
          </p:cNvSpPr>
          <p:nvPr/>
        </p:nvSpPr>
        <p:spPr>
          <a:xfrm>
            <a:off x="464194" y="4635364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Integridade: Protege contra alterações nos dados.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A96A903-4E06-27D3-BC8C-CABC3DEF77A6}"/>
              </a:ext>
            </a:extLst>
          </p:cNvPr>
          <p:cNvSpPr txBox="1">
            <a:spLocks/>
          </p:cNvSpPr>
          <p:nvPr/>
        </p:nvSpPr>
        <p:spPr>
          <a:xfrm>
            <a:off x="464194" y="6132252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Controle de Acesso: Configuração detalhada no servidor.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946ABD35-23EB-35DD-1A3F-2D224335D5C4}"/>
              </a:ext>
            </a:extLst>
          </p:cNvPr>
          <p:cNvSpPr txBox="1">
            <a:spLocks/>
          </p:cNvSpPr>
          <p:nvPr/>
        </p:nvSpPr>
        <p:spPr>
          <a:xfrm>
            <a:off x="464194" y="540741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Flexibilidade: Para acesso remoto, comandos, transferência de arquivos, e tunelamento seguro.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39411AF-6215-8B09-3DDC-FE96B88912ED}"/>
              </a:ext>
            </a:extLst>
          </p:cNvPr>
          <p:cNvCxnSpPr/>
          <p:nvPr/>
        </p:nvCxnSpPr>
        <p:spPr>
          <a:xfrm>
            <a:off x="0" y="1285739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D4184B1-D5BA-2771-EF7C-6E1864A182C4}"/>
              </a:ext>
            </a:extLst>
          </p:cNvPr>
          <p:cNvCxnSpPr/>
          <p:nvPr/>
        </p:nvCxnSpPr>
        <p:spPr>
          <a:xfrm>
            <a:off x="0" y="3214147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6F66B349-49B9-17F8-EC73-A7A456F29B22}"/>
              </a:ext>
            </a:extLst>
          </p:cNvPr>
          <p:cNvSpPr txBox="1">
            <a:spLocks/>
          </p:cNvSpPr>
          <p:nvPr/>
        </p:nvSpPr>
        <p:spPr>
          <a:xfrm>
            <a:off x="4904548" y="4544243"/>
            <a:ext cx="33834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Criptografia Forte: Dados protegidos com algoritmos avançados.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Autenticação Segura: Mais seguro que senhas.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Versatilidade: Funciona para administração remota e transferência segura de arquivos.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F180B53F-637F-3CFE-ECCF-988917C3CE1D}"/>
              </a:ext>
            </a:extLst>
          </p:cNvPr>
          <p:cNvSpPr txBox="1">
            <a:spLocks/>
          </p:cNvSpPr>
          <p:nvPr/>
        </p:nvSpPr>
        <p:spPr>
          <a:xfrm>
            <a:off x="8518486" y="4130801"/>
            <a:ext cx="29958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Acesso remoto seguro.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Execução de comandos remotamente.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Transferência de arquivos (SCP, SFTP).</a:t>
            </a:r>
          </a:p>
          <a:p>
            <a:r>
              <a:rPr lang="pt-BR" sz="1600" dirty="0">
                <a:solidFill>
                  <a:srgbClr val="22223B"/>
                </a:solidFill>
                <a:latin typeface="Aptos SemiBold" panose="020B0004020202020204" pitchFamily="34" charset="0"/>
                <a:ea typeface="Verdana" panose="020B0604030504040204" pitchFamily="34" charset="0"/>
              </a:rPr>
              <a:t>- Tunelamento seguro.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AE5DFA0-8F1A-72CC-3E3E-5E09BCEB8DB4}"/>
              </a:ext>
            </a:extLst>
          </p:cNvPr>
          <p:cNvCxnSpPr/>
          <p:nvPr/>
        </p:nvCxnSpPr>
        <p:spPr>
          <a:xfrm>
            <a:off x="4783678" y="3178051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2F01FF7-6C6B-1BCA-FAA3-F4ED8D0E6FD9}"/>
              </a:ext>
            </a:extLst>
          </p:cNvPr>
          <p:cNvCxnSpPr/>
          <p:nvPr/>
        </p:nvCxnSpPr>
        <p:spPr>
          <a:xfrm>
            <a:off x="8315631" y="3212875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059560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11055510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15095056" y="7830585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15083787" y="7199850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38697" y="2858711"/>
            <a:ext cx="85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APRENDIZADOS DA EQUIPE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15079988" y="8464203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15095056" y="909782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FE22-14E4-6A13-FE6D-7340273A45C4}"/>
              </a:ext>
            </a:extLst>
          </p:cNvPr>
          <p:cNvSpPr txBox="1">
            <a:spLocks/>
          </p:cNvSpPr>
          <p:nvPr/>
        </p:nvSpPr>
        <p:spPr>
          <a:xfrm>
            <a:off x="15095056" y="6563349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DC66468-E9E2-853C-0ADE-07267D92628F}"/>
              </a:ext>
            </a:extLst>
          </p:cNvPr>
          <p:cNvSpPr txBox="1">
            <a:spLocks/>
          </p:cNvSpPr>
          <p:nvPr/>
        </p:nvSpPr>
        <p:spPr>
          <a:xfrm>
            <a:off x="15079988" y="592684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104171" y="-78658"/>
            <a:ext cx="12404326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453054" y="3127956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4655573" y="2767278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E1C5281-3AE3-254D-B1D0-6E1A5692D6CF}"/>
              </a:ext>
            </a:extLst>
          </p:cNvPr>
          <p:cNvGrpSpPr/>
          <p:nvPr/>
        </p:nvGrpSpPr>
        <p:grpSpPr>
          <a:xfrm>
            <a:off x="4714341" y="2657718"/>
            <a:ext cx="6503859" cy="3801753"/>
            <a:chOff x="4714341" y="2588270"/>
            <a:chExt cx="6503859" cy="3801753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6160084-F1F3-4F20-9D4C-46F1A675AD2C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0" name="Título 1">
                <a:extLst>
                  <a:ext uri="{FF2B5EF4-FFF2-40B4-BE49-F238E27FC236}">
                    <a16:creationId xmlns:a16="http://schemas.microsoft.com/office/drawing/2014/main" id="{10E17910-BE92-7DEB-ACDD-04ED312BA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51" name="Título 1">
                <a:extLst>
                  <a:ext uri="{FF2B5EF4-FFF2-40B4-BE49-F238E27FC236}">
                    <a16:creationId xmlns:a16="http://schemas.microsoft.com/office/drawing/2014/main" id="{8202880E-C6D3-5107-FDD9-1552AEA21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52" name="Título 1">
                <a:extLst>
                  <a:ext uri="{FF2B5EF4-FFF2-40B4-BE49-F238E27FC236}">
                    <a16:creationId xmlns:a16="http://schemas.microsoft.com/office/drawing/2014/main" id="{6C993AB8-AF16-E74F-D7F9-D25CECC35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4A6FC58F-4ADC-56EE-3958-8798F4229370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47" name="Título 1">
                <a:extLst>
                  <a:ext uri="{FF2B5EF4-FFF2-40B4-BE49-F238E27FC236}">
                    <a16:creationId xmlns:a16="http://schemas.microsoft.com/office/drawing/2014/main" id="{366B18E8-D045-C7FC-52CF-38134F3E2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48" name="Título 1">
                <a:extLst>
                  <a:ext uri="{FF2B5EF4-FFF2-40B4-BE49-F238E27FC236}">
                    <a16:creationId xmlns:a16="http://schemas.microsoft.com/office/drawing/2014/main" id="{A6F17513-CAC2-A6B2-E0C6-8BF6E0E929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49" name="Título 1">
                <a:extLst>
                  <a:ext uri="{FF2B5EF4-FFF2-40B4-BE49-F238E27FC236}">
                    <a16:creationId xmlns:a16="http://schemas.microsoft.com/office/drawing/2014/main" id="{65D9157F-0A2A-DA87-A00D-8BF9BE09DC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3C5E074-0128-09A2-DD6D-4C57F0145572}"/>
              </a:ext>
            </a:extLst>
          </p:cNvPr>
          <p:cNvGrpSpPr/>
          <p:nvPr/>
        </p:nvGrpSpPr>
        <p:grpSpPr>
          <a:xfrm>
            <a:off x="4089733" y="275669"/>
            <a:ext cx="7649213" cy="5667004"/>
            <a:chOff x="4089733" y="185901"/>
            <a:chExt cx="7649213" cy="566700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9D515B32-1666-2748-0BDD-C8C376708378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35AEEEC4-7DEC-36B5-1930-D0EDF0919FAC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94A40D4D-6104-7031-DA1C-0F9EFD4D0786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D5FB0447-8A39-24B1-8DC6-EC91443C7C45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1FB20F3D-1178-073D-C71E-3C05FA206900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A538F9DD-C4E7-9217-5E11-1D1F340B8116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60" name="Título 1">
            <a:extLst>
              <a:ext uri="{FF2B5EF4-FFF2-40B4-BE49-F238E27FC236}">
                <a16:creationId xmlns:a16="http://schemas.microsoft.com/office/drawing/2014/main" id="{42E5C47F-F675-5F15-B3B8-6259B581E22C}"/>
              </a:ext>
            </a:extLst>
          </p:cNvPr>
          <p:cNvSpPr txBox="1">
            <a:spLocks/>
          </p:cNvSpPr>
          <p:nvPr/>
        </p:nvSpPr>
        <p:spPr>
          <a:xfrm>
            <a:off x="4658806" y="2895942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CACA76DD-1AB0-4FD5-B948-B893513C09B6}"/>
              </a:ext>
            </a:extLst>
          </p:cNvPr>
          <p:cNvSpPr txBox="1">
            <a:spLocks/>
          </p:cNvSpPr>
          <p:nvPr/>
        </p:nvSpPr>
        <p:spPr>
          <a:xfrm>
            <a:off x="7173040" y="2902194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8D581A54-40EB-B4BB-69B5-B0D48E1AD0B7}"/>
              </a:ext>
            </a:extLst>
          </p:cNvPr>
          <p:cNvSpPr txBox="1">
            <a:spLocks/>
          </p:cNvSpPr>
          <p:nvPr/>
        </p:nvSpPr>
        <p:spPr>
          <a:xfrm>
            <a:off x="10009238" y="2928330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407FCBE6-7868-00E4-0373-05A11681B449}"/>
              </a:ext>
            </a:extLst>
          </p:cNvPr>
          <p:cNvSpPr txBox="1">
            <a:spLocks/>
          </p:cNvSpPr>
          <p:nvPr/>
        </p:nvSpPr>
        <p:spPr>
          <a:xfrm>
            <a:off x="4656348" y="636721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787B883A-492A-6990-E73D-A8EF38C74FD3}"/>
              </a:ext>
            </a:extLst>
          </p:cNvPr>
          <p:cNvSpPr txBox="1">
            <a:spLocks/>
          </p:cNvSpPr>
          <p:nvPr/>
        </p:nvSpPr>
        <p:spPr>
          <a:xfrm>
            <a:off x="7419918" y="6367214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65" name="Título 1">
            <a:extLst>
              <a:ext uri="{FF2B5EF4-FFF2-40B4-BE49-F238E27FC236}">
                <a16:creationId xmlns:a16="http://schemas.microsoft.com/office/drawing/2014/main" id="{7C2C29F5-620E-2C4B-FAFE-1A99DCFA3877}"/>
              </a:ext>
            </a:extLst>
          </p:cNvPr>
          <p:cNvSpPr txBox="1">
            <a:spLocks/>
          </p:cNvSpPr>
          <p:nvPr/>
        </p:nvSpPr>
        <p:spPr>
          <a:xfrm>
            <a:off x="10059535" y="6367214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74590" y="288288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1566778" y="232358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29324" y="2894126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9324" y="397822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9324" y="3223433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7348971" y="2323583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1629324" y="4624092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sp>
        <p:nvSpPr>
          <p:cNvPr id="19" name="Google Shape;149;p24">
            <a:extLst>
              <a:ext uri="{FF2B5EF4-FFF2-40B4-BE49-F238E27FC236}">
                <a16:creationId xmlns:a16="http://schemas.microsoft.com/office/drawing/2014/main" id="{AF06BF71-4BE1-261F-DA49-44BC0C4DE297}"/>
              </a:ext>
            </a:extLst>
          </p:cNvPr>
          <p:cNvSpPr txBox="1">
            <a:spLocks/>
          </p:cNvSpPr>
          <p:nvPr/>
        </p:nvSpPr>
        <p:spPr>
          <a:xfrm>
            <a:off x="7503616" y="2894126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20" name="Google Shape;149;p24">
            <a:extLst>
              <a:ext uri="{FF2B5EF4-FFF2-40B4-BE49-F238E27FC236}">
                <a16:creationId xmlns:a16="http://schemas.microsoft.com/office/drawing/2014/main" id="{02F583B9-FCEE-B732-56A7-74E9C83D6FFA}"/>
              </a:ext>
            </a:extLst>
          </p:cNvPr>
          <p:cNvSpPr txBox="1">
            <a:spLocks/>
          </p:cNvSpPr>
          <p:nvPr/>
        </p:nvSpPr>
        <p:spPr>
          <a:xfrm>
            <a:off x="7503616" y="352070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</a:p>
        </p:txBody>
      </p:sp>
      <p:sp>
        <p:nvSpPr>
          <p:cNvPr id="21" name="Google Shape;149;p24">
            <a:extLst>
              <a:ext uri="{FF2B5EF4-FFF2-40B4-BE49-F238E27FC236}">
                <a16:creationId xmlns:a16="http://schemas.microsoft.com/office/drawing/2014/main" id="{B6321926-09B9-7A6A-69F4-37F551AA39A2}"/>
              </a:ext>
            </a:extLst>
          </p:cNvPr>
          <p:cNvSpPr txBox="1">
            <a:spLocks/>
          </p:cNvSpPr>
          <p:nvPr/>
        </p:nvSpPr>
        <p:spPr>
          <a:xfrm>
            <a:off x="7503616" y="423083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22" name="Google Shape;149;p24">
            <a:extLst>
              <a:ext uri="{FF2B5EF4-FFF2-40B4-BE49-F238E27FC236}">
                <a16:creationId xmlns:a16="http://schemas.microsoft.com/office/drawing/2014/main" id="{398151D9-AE9E-C89B-A664-344D803AEBD3}"/>
              </a:ext>
            </a:extLst>
          </p:cNvPr>
          <p:cNvSpPr txBox="1">
            <a:spLocks/>
          </p:cNvSpPr>
          <p:nvPr/>
        </p:nvSpPr>
        <p:spPr>
          <a:xfrm>
            <a:off x="7503616" y="482534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</a:p>
        </p:txBody>
      </p:sp>
      <p:pic>
        <p:nvPicPr>
          <p:cNvPr id="27" name="Imagem 2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DA5FF7-3FA3-53F7-F147-0F902D9BA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74110" y="6858000"/>
            <a:ext cx="12266110" cy="5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0" grpId="0"/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89DF049-D808-A1DA-37B4-6659D268EAD2}"/>
              </a:ext>
            </a:extLst>
          </p:cNvPr>
          <p:cNvSpPr/>
          <p:nvPr/>
        </p:nvSpPr>
        <p:spPr>
          <a:xfrm>
            <a:off x="119389" y="-5061371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5852160" y="-910895"/>
            <a:ext cx="37984175" cy="1749095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1844777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103194" y="288288"/>
            <a:ext cx="308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SOLUÇÃO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6591944" y="2398113"/>
            <a:ext cx="4504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Google Shape;149;p24">
            <a:extLst>
              <a:ext uri="{FF2B5EF4-FFF2-40B4-BE49-F238E27FC236}">
                <a16:creationId xmlns:a16="http://schemas.microsoft.com/office/drawing/2014/main" id="{51CBF5FF-AA66-54F4-E10A-4C5122A1BAD7}"/>
              </a:ext>
            </a:extLst>
          </p:cNvPr>
          <p:cNvSpPr txBox="1">
            <a:spLocks/>
          </p:cNvSpPr>
          <p:nvPr/>
        </p:nvSpPr>
        <p:spPr>
          <a:xfrm>
            <a:off x="-3993869" y="4434849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1A0101-E478-1D57-EF49-724E314C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336271" y="763285"/>
            <a:ext cx="12864541" cy="6094715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C94D24A-E1E6-B530-CCAF-A2BB7ED305B0}"/>
              </a:ext>
            </a:extLst>
          </p:cNvPr>
          <p:cNvGrpSpPr/>
          <p:nvPr/>
        </p:nvGrpSpPr>
        <p:grpSpPr>
          <a:xfrm>
            <a:off x="2674379" y="-3637969"/>
            <a:ext cx="2435597" cy="3325466"/>
            <a:chOff x="3660403" y="2855219"/>
            <a:chExt cx="2435597" cy="3325466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871E329-2D70-1D3A-46DF-CA9247105E09}"/>
                </a:ext>
              </a:extLst>
            </p:cNvPr>
            <p:cNvSpPr/>
            <p:nvPr/>
          </p:nvSpPr>
          <p:spPr>
            <a:xfrm>
              <a:off x="3660403" y="2855641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20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F8D7E80-0001-DC74-7574-DF579FC151CF}"/>
                </a:ext>
              </a:extLst>
            </p:cNvPr>
            <p:cNvSpPr/>
            <p:nvPr/>
          </p:nvSpPr>
          <p:spPr>
            <a:xfrm>
              <a:off x="3660403" y="2855219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93F1B5B-9332-EB67-1186-7E553DC35141}"/>
              </a:ext>
            </a:extLst>
          </p:cNvPr>
          <p:cNvGrpSpPr/>
          <p:nvPr/>
        </p:nvGrpSpPr>
        <p:grpSpPr>
          <a:xfrm>
            <a:off x="0" y="-5056717"/>
            <a:ext cx="2435599" cy="3331885"/>
            <a:chOff x="986024" y="1436471"/>
            <a:chExt cx="2435599" cy="3331885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F4B27806-22E5-BEA4-EC83-9FFF0EA1C020}"/>
                </a:ext>
              </a:extLst>
            </p:cNvPr>
            <p:cNvSpPr/>
            <p:nvPr/>
          </p:nvSpPr>
          <p:spPr>
            <a:xfrm>
              <a:off x="986026" y="1443312"/>
              <a:ext cx="2435597" cy="3325044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0078C9AA-5560-1082-F001-5D3FA722AB38}"/>
                </a:ext>
              </a:extLst>
            </p:cNvPr>
            <p:cNvSpPr/>
            <p:nvPr/>
          </p:nvSpPr>
          <p:spPr>
            <a:xfrm>
              <a:off x="986024" y="1436471"/>
              <a:ext cx="2435597" cy="3331885"/>
            </a:xfrm>
            <a:prstGeom prst="roundRect">
              <a:avLst>
                <a:gd name="adj" fmla="val 23695"/>
              </a:avLst>
            </a:prstGeom>
            <a:solidFill>
              <a:srgbClr val="22223B">
                <a:alpha val="16000"/>
              </a:srgbClr>
            </a:solidFill>
            <a:ln>
              <a:noFill/>
            </a:ln>
            <a:effectLst>
              <a:outerShdw blurRad="406400" dist="266700" dir="2160000" sx="1000" sy="1000" algn="ctr" rotWithShape="0">
                <a:srgbClr val="22223B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42004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156182" y="299392"/>
            <a:ext cx="2933310" cy="3491435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-16076"/>
            <a:ext cx="13482458" cy="629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0050969" y="3586800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235274" y="242021"/>
            <a:ext cx="2933308" cy="3491435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 t="-7350" b="-21456"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2001139" y="2510014"/>
            <a:ext cx="2334887" cy="2408656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 t="-22669" b="-9400"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2001139" y="2510016"/>
            <a:ext cx="2334886" cy="240865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-16076"/>
            <a:ext cx="13482458" cy="629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992" y="3736042"/>
            <a:ext cx="642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22223B"/>
                </a:solidFill>
              </a:rPr>
              <a:t>PROBLEMÁTICAS ENCONTRADAS</a:t>
            </a:r>
            <a:endParaRPr lang="pt-BR" sz="16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6184" y="579120"/>
            <a:ext cx="1908275" cy="209525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 t="-7350" b="-21456"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1408176" y="1678528"/>
            <a:ext cx="1481328" cy="150712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 t="-22669" b="-9400"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1408176" y="1678530"/>
            <a:ext cx="1481328" cy="1507122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156185" y="573024"/>
            <a:ext cx="1908274" cy="209525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1" name="Google Shape;1113;p69">
            <a:extLst>
              <a:ext uri="{FF2B5EF4-FFF2-40B4-BE49-F238E27FC236}">
                <a16:creationId xmlns:a16="http://schemas.microsoft.com/office/drawing/2014/main" id="{2977668B-972C-0BD0-2D9F-976DE5C9F5BF}"/>
              </a:ext>
            </a:extLst>
          </p:cNvPr>
          <p:cNvGrpSpPr/>
          <p:nvPr/>
        </p:nvGrpSpPr>
        <p:grpSpPr>
          <a:xfrm>
            <a:off x="8268430" y="1168881"/>
            <a:ext cx="533573" cy="542552"/>
            <a:chOff x="-55202750" y="3198925"/>
            <a:chExt cx="318225" cy="316650"/>
          </a:xfrm>
        </p:grpSpPr>
        <p:sp>
          <p:nvSpPr>
            <p:cNvPr id="22" name="Google Shape;1114;p69">
              <a:extLst>
                <a:ext uri="{FF2B5EF4-FFF2-40B4-BE49-F238E27FC236}">
                  <a16:creationId xmlns:a16="http://schemas.microsoft.com/office/drawing/2014/main" id="{9134F46F-83C2-2FDA-3CB0-4921C4260285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15;p69">
              <a:extLst>
                <a:ext uri="{FF2B5EF4-FFF2-40B4-BE49-F238E27FC236}">
                  <a16:creationId xmlns:a16="http://schemas.microsoft.com/office/drawing/2014/main" id="{DE10C972-F2D4-35D0-35C8-239D32BC9D52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101;p69">
            <a:extLst>
              <a:ext uri="{FF2B5EF4-FFF2-40B4-BE49-F238E27FC236}">
                <a16:creationId xmlns:a16="http://schemas.microsoft.com/office/drawing/2014/main" id="{48B3A00E-F816-A93C-9A15-72A4BB0AF063}"/>
              </a:ext>
            </a:extLst>
          </p:cNvPr>
          <p:cNvGrpSpPr/>
          <p:nvPr/>
        </p:nvGrpSpPr>
        <p:grpSpPr>
          <a:xfrm>
            <a:off x="10177372" y="2292965"/>
            <a:ext cx="434592" cy="411245"/>
            <a:chOff x="-55576850" y="3198125"/>
            <a:chExt cx="279625" cy="319025"/>
          </a:xfrm>
        </p:grpSpPr>
        <p:sp>
          <p:nvSpPr>
            <p:cNvPr id="25" name="Google Shape;1102;p69">
              <a:extLst>
                <a:ext uri="{FF2B5EF4-FFF2-40B4-BE49-F238E27FC236}">
                  <a16:creationId xmlns:a16="http://schemas.microsoft.com/office/drawing/2014/main" id="{05718B95-CAB2-B573-9A82-A1330462F46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3;p69">
              <a:extLst>
                <a:ext uri="{FF2B5EF4-FFF2-40B4-BE49-F238E27FC236}">
                  <a16:creationId xmlns:a16="http://schemas.microsoft.com/office/drawing/2014/main" id="{8D5C3A5E-BE25-B1AB-8DD5-B1D5C2FC8368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 dirty="0"/>
            </a:p>
          </p:txBody>
        </p:sp>
        <p:sp>
          <p:nvSpPr>
            <p:cNvPr id="27" name="Google Shape;1104;p69">
              <a:extLst>
                <a:ext uri="{FF2B5EF4-FFF2-40B4-BE49-F238E27FC236}">
                  <a16:creationId xmlns:a16="http://schemas.microsoft.com/office/drawing/2014/main" id="{B3A783DD-BB99-4B18-B99A-E8EC40CE0C7E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05;p69">
              <a:extLst>
                <a:ext uri="{FF2B5EF4-FFF2-40B4-BE49-F238E27FC236}">
                  <a16:creationId xmlns:a16="http://schemas.microsoft.com/office/drawing/2014/main" id="{0F740276-946B-1DAF-A8E8-69F6D1DD0C5C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19191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335;p32">
            <a:extLst>
              <a:ext uri="{FF2B5EF4-FFF2-40B4-BE49-F238E27FC236}">
                <a16:creationId xmlns:a16="http://schemas.microsoft.com/office/drawing/2014/main" id="{EA31CF05-DDC0-0CA7-94B6-851FB658F7B4}"/>
              </a:ext>
            </a:extLst>
          </p:cNvPr>
          <p:cNvSpPr txBox="1">
            <a:spLocks/>
          </p:cNvSpPr>
          <p:nvPr/>
        </p:nvSpPr>
        <p:spPr>
          <a:xfrm flipH="1">
            <a:off x="8656221" y="1385633"/>
            <a:ext cx="1191600" cy="325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1100"/>
              <a:t>FABIANA</a:t>
            </a:r>
          </a:p>
        </p:txBody>
      </p:sp>
      <p:sp>
        <p:nvSpPr>
          <p:cNvPr id="30" name="Google Shape;335;p32">
            <a:extLst>
              <a:ext uri="{FF2B5EF4-FFF2-40B4-BE49-F238E27FC236}">
                <a16:creationId xmlns:a16="http://schemas.microsoft.com/office/drawing/2014/main" id="{810A2D3F-3CC6-56E8-4D5F-9C76FBFBE789}"/>
              </a:ext>
            </a:extLst>
          </p:cNvPr>
          <p:cNvSpPr txBox="1">
            <a:spLocks/>
          </p:cNvSpPr>
          <p:nvPr/>
        </p:nvSpPr>
        <p:spPr>
          <a:xfrm flipH="1">
            <a:off x="10413302" y="2454111"/>
            <a:ext cx="1191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pt-BR" sz="1100" dirty="0"/>
              <a:t>Marcos</a:t>
            </a:r>
          </a:p>
        </p:txBody>
      </p:sp>
      <p:sp>
        <p:nvSpPr>
          <p:cNvPr id="31" name="Google Shape;336;p32">
            <a:extLst>
              <a:ext uri="{FF2B5EF4-FFF2-40B4-BE49-F238E27FC236}">
                <a16:creationId xmlns:a16="http://schemas.microsoft.com/office/drawing/2014/main" id="{A2B0F2C7-32F9-9840-CD2D-81F00E64EA8A}"/>
              </a:ext>
            </a:extLst>
          </p:cNvPr>
          <p:cNvSpPr txBox="1">
            <a:spLocks/>
          </p:cNvSpPr>
          <p:nvPr/>
        </p:nvSpPr>
        <p:spPr>
          <a:xfrm flipH="1">
            <a:off x="8095759" y="1745863"/>
            <a:ext cx="1860373" cy="1066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sz="1000" b="1" dirty="0">
                <a:latin typeface="Aptos SemiBold" panose="020F0502020204030204" pitchFamily="34" charset="0"/>
              </a:rPr>
              <a:t>Como recepcionista preciso de um sistema rápido, pois devo preparar as fichas com velocidade e eficiência para atender aos pacientes.</a:t>
            </a:r>
            <a:endParaRPr lang="en-US" sz="1000" b="1" dirty="0">
              <a:latin typeface="Aptos SemiBold" panose="020F0502020204030204" pitchFamily="34" charset="0"/>
            </a:endParaRPr>
          </a:p>
        </p:txBody>
      </p:sp>
      <p:sp>
        <p:nvSpPr>
          <p:cNvPr id="32" name="Google Shape;336;p32">
            <a:extLst>
              <a:ext uri="{FF2B5EF4-FFF2-40B4-BE49-F238E27FC236}">
                <a16:creationId xmlns:a16="http://schemas.microsoft.com/office/drawing/2014/main" id="{0CA3C749-3289-6906-17D1-882CE898BB1B}"/>
              </a:ext>
            </a:extLst>
          </p:cNvPr>
          <p:cNvSpPr txBox="1">
            <a:spLocks/>
          </p:cNvSpPr>
          <p:nvPr/>
        </p:nvSpPr>
        <p:spPr>
          <a:xfrm flipH="1">
            <a:off x="9956133" y="2943750"/>
            <a:ext cx="1648767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ssistant Light"/>
              <a:buNone/>
            </a:pPr>
            <a:r>
              <a:rPr lang="pt-BR" sz="1000" b="1" dirty="0">
                <a:latin typeface="Aptos SemiBold" panose="020B0004020202020204" pitchFamily="34" charset="0"/>
              </a:rPr>
              <a:t>Como técnico eu preciso dos dados hardware para garantir a continuidade dos processos e fornecer a manutenção correta.</a:t>
            </a:r>
            <a:endParaRPr lang="en-US" sz="10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0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59" y="2090494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lanner icon PNG and SVG Vector Free Download">
            <a:extLst>
              <a:ext uri="{FF2B5EF4-FFF2-40B4-BE49-F238E27FC236}">
                <a16:creationId xmlns:a16="http://schemas.microsoft.com/office/drawing/2014/main" id="{9324C554-A230-402F-EF13-9CEA83BA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52" y="3441450"/>
            <a:ext cx="944219" cy="1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OneNote – Logos PNG">
            <a:extLst>
              <a:ext uri="{FF2B5EF4-FFF2-40B4-BE49-F238E27FC236}">
                <a16:creationId xmlns:a16="http://schemas.microsoft.com/office/drawing/2014/main" id="{AD474E16-3F62-BEA8-0B4B-F9DC21AB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24" y="3289951"/>
            <a:ext cx="1252118" cy="12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niatura do logotipo da Figma PNG transparente - StickPNG">
            <a:extLst>
              <a:ext uri="{FF2B5EF4-FFF2-40B4-BE49-F238E27FC236}">
                <a16:creationId xmlns:a16="http://schemas.microsoft.com/office/drawing/2014/main" id="{10CC30F3-9EDF-3A6E-412C-7A389452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18" y="4723722"/>
            <a:ext cx="1065244" cy="10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E3161E7C-CD5C-98BF-E51B-98A861A9DC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1896" r="16896" b="1500"/>
          <a:stretch/>
        </p:blipFill>
        <p:spPr>
          <a:xfrm>
            <a:off x="2184333" y="-6181802"/>
            <a:ext cx="7518400" cy="618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327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Aptos</vt:lpstr>
      <vt:lpstr>Aptos Display</vt:lpstr>
      <vt:lpstr>Aptos SemiBold</vt:lpstr>
      <vt:lpstr>Arial</vt:lpstr>
      <vt:lpstr>Assistant Light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</cp:lastModifiedBy>
  <cp:revision>3</cp:revision>
  <dcterms:created xsi:type="dcterms:W3CDTF">2024-05-07T04:16:27Z</dcterms:created>
  <dcterms:modified xsi:type="dcterms:W3CDTF">2024-06-19T19:44:50Z</dcterms:modified>
</cp:coreProperties>
</file>